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7" r:id="rId3"/>
    <p:sldId id="278" r:id="rId4"/>
    <p:sldId id="258" r:id="rId5"/>
    <p:sldId id="260" r:id="rId6"/>
    <p:sldId id="261" r:id="rId7"/>
    <p:sldId id="262" r:id="rId8"/>
    <p:sldId id="279" r:id="rId9"/>
    <p:sldId id="263" r:id="rId10"/>
    <p:sldId id="272" r:id="rId11"/>
    <p:sldId id="273" r:id="rId12"/>
    <p:sldId id="274" r:id="rId13"/>
    <p:sldId id="282" r:id="rId14"/>
    <p:sldId id="264" r:id="rId15"/>
    <p:sldId id="281" r:id="rId16"/>
    <p:sldId id="266" r:id="rId17"/>
    <p:sldId id="280" r:id="rId18"/>
    <p:sldId id="267" r:id="rId19"/>
    <p:sldId id="277" r:id="rId20"/>
    <p:sldId id="268" r:id="rId21"/>
    <p:sldId id="276" r:id="rId22"/>
    <p:sldId id="269" r:id="rId23"/>
    <p:sldId id="271" r:id="rId24"/>
    <p:sldId id="270" r:id="rId25"/>
    <p:sldId id="27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6BFC4E-C5CF-4337-B3DD-718806F3DCD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2E27A-68F2-4CB0-8411-6BD692DC49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4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F2E27A-68F2-4CB0-8411-6BD692DC497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949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84388" y="296863"/>
            <a:ext cx="6823075" cy="5353050"/>
            <a:chOff x="1313" y="187"/>
            <a:chExt cx="4298" cy="3372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6" name="Oval 5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6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313" y="187"/>
              <a:ext cx="4298" cy="3372"/>
              <a:chOff x="0" y="0"/>
              <a:chExt cx="5533" cy="4341"/>
            </a:xfrm>
          </p:grpSpPr>
          <p:grpSp>
            <p:nvGrpSpPr>
              <p:cNvPr id="22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70" cy="4341"/>
                <a:chOff x="0" y="0"/>
                <a:chExt cx="5470" cy="4341"/>
              </a:xfrm>
            </p:grpSpPr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339" y="786"/>
                  <a:ext cx="2919" cy="2151"/>
                  <a:chOff x="1265" y="814"/>
                  <a:chExt cx="2919" cy="2151"/>
                </a:xfrm>
              </p:grpSpPr>
              <p:sp>
                <p:nvSpPr>
                  <p:cNvPr id="133" name="Oval 9"/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5"/>
                    <a:ext cx="2920" cy="2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34" name="Oval 10"/>
                  <p:cNvSpPr>
                    <a:spLocks noChangeArrowheads="1"/>
                  </p:cNvSpPr>
                  <p:nvPr/>
                </p:nvSpPr>
                <p:spPr bwMode="hidden">
                  <a:xfrm>
                    <a:off x="2380" y="1601"/>
                    <a:ext cx="579" cy="406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4" name="Group 11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5470" cy="4341"/>
                  <a:chOff x="0" y="0"/>
                  <a:chExt cx="5470" cy="4341"/>
                </a:xfrm>
              </p:grpSpPr>
              <p:grpSp>
                <p:nvGrpSpPr>
                  <p:cNvPr id="35" name="Group 12"/>
                  <p:cNvGrpSpPr>
                    <a:grpSpLocks/>
                  </p:cNvGrpSpPr>
                  <p:nvPr/>
                </p:nvGrpSpPr>
                <p:grpSpPr bwMode="auto">
                  <a:xfrm>
                    <a:off x="3545" y="1502"/>
                    <a:ext cx="1258" cy="2327"/>
                    <a:chOff x="3471" y="1530"/>
                    <a:chExt cx="1258" cy="2327"/>
                  </a:xfrm>
                </p:grpSpPr>
                <p:sp>
                  <p:nvSpPr>
                    <p:cNvPr id="131" name="Freeform 13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5" y="2236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216 w 2736"/>
                        <a:gd name="T3" fmla="*/ 40 h 504"/>
                        <a:gd name="T4" fmla="*/ 444 w 2736"/>
                        <a:gd name="T5" fmla="*/ 6 h 504"/>
                        <a:gd name="T6" fmla="*/ 684 w 2736"/>
                        <a:gd name="T7" fmla="*/ 6 h 504"/>
                        <a:gd name="T8" fmla="*/ 681 w 2736"/>
                        <a:gd name="T9" fmla="*/ 25 h 504"/>
                        <a:gd name="T10" fmla="*/ 442 w 2736"/>
                        <a:gd name="T11" fmla="*/ 25 h 504"/>
                        <a:gd name="T12" fmla="*/ 164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2" name="Freeform 14"/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2" y="3149"/>
                      <a:ext cx="924" cy="49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9 w 1769"/>
                        <a:gd name="T3" fmla="*/ 14 h 791"/>
                        <a:gd name="T4" fmla="*/ 165 w 1769"/>
                        <a:gd name="T5" fmla="*/ 48 h 791"/>
                        <a:gd name="T6" fmla="*/ 229 w 1769"/>
                        <a:gd name="T7" fmla="*/ 103 h 791"/>
                        <a:gd name="T8" fmla="*/ 250 w 1769"/>
                        <a:gd name="T9" fmla="*/ 145 h 791"/>
                        <a:gd name="T10" fmla="*/ 241 w 1769"/>
                        <a:gd name="T11" fmla="*/ 187 h 791"/>
                        <a:gd name="T12" fmla="*/ 227 w 1769"/>
                        <a:gd name="T13" fmla="*/ 151 h 791"/>
                        <a:gd name="T14" fmla="*/ 198 w 1769"/>
                        <a:gd name="T15" fmla="*/ 108 h 791"/>
                        <a:gd name="T16" fmla="*/ 158 w 1769"/>
                        <a:gd name="T17" fmla="*/ 70 h 791"/>
                        <a:gd name="T18" fmla="*/ 83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6" name="Group 15"/>
                  <p:cNvGrpSpPr>
                    <a:grpSpLocks/>
                  </p:cNvGrpSpPr>
                  <p:nvPr/>
                </p:nvGrpSpPr>
                <p:grpSpPr bwMode="auto">
                  <a:xfrm>
                    <a:off x="2938" y="1991"/>
                    <a:ext cx="2463" cy="1332"/>
                    <a:chOff x="2864" y="2019"/>
                    <a:chExt cx="2463" cy="1332"/>
                  </a:xfrm>
                </p:grpSpPr>
                <p:sp>
                  <p:nvSpPr>
                    <p:cNvPr id="129" name="Freeform 16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20"/>
                      <a:ext cx="1814" cy="346"/>
                    </a:xfrm>
                    <a:custGeom>
                      <a:avLst/>
                      <a:gdLst>
                        <a:gd name="T0" fmla="*/ 0 w 2736"/>
                        <a:gd name="T1" fmla="*/ 163 h 504"/>
                        <a:gd name="T2" fmla="*/ 252 w 2736"/>
                        <a:gd name="T3" fmla="*/ 54 h 504"/>
                        <a:gd name="T4" fmla="*/ 518 w 2736"/>
                        <a:gd name="T5" fmla="*/ 8 h 504"/>
                        <a:gd name="T6" fmla="*/ 798 w 2736"/>
                        <a:gd name="T7" fmla="*/ 8 h 504"/>
                        <a:gd name="T8" fmla="*/ 792 w 2736"/>
                        <a:gd name="T9" fmla="*/ 34 h 504"/>
                        <a:gd name="T10" fmla="*/ 514 w 2736"/>
                        <a:gd name="T11" fmla="*/ 34 h 504"/>
                        <a:gd name="T12" fmla="*/ 191 w 2736"/>
                        <a:gd name="T13" fmla="*/ 94 h 504"/>
                        <a:gd name="T14" fmla="*/ 0 w 2736"/>
                        <a:gd name="T15" fmla="*/ 16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30" name="Freeform 17"/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6"/>
                      <a:ext cx="975" cy="545"/>
                    </a:xfrm>
                    <a:custGeom>
                      <a:avLst/>
                      <a:gdLst>
                        <a:gd name="T0" fmla="*/ 1 w 1769"/>
                        <a:gd name="T1" fmla="*/ 3 h 791"/>
                        <a:gd name="T2" fmla="*/ 81 w 1769"/>
                        <a:gd name="T3" fmla="*/ 19 h 791"/>
                        <a:gd name="T4" fmla="*/ 194 w 1769"/>
                        <a:gd name="T5" fmla="*/ 65 h 791"/>
                        <a:gd name="T6" fmla="*/ 270 w 1769"/>
                        <a:gd name="T7" fmla="*/ 141 h 791"/>
                        <a:gd name="T8" fmla="*/ 294 w 1769"/>
                        <a:gd name="T9" fmla="*/ 199 h 791"/>
                        <a:gd name="T10" fmla="*/ 283 w 1769"/>
                        <a:gd name="T11" fmla="*/ 257 h 791"/>
                        <a:gd name="T12" fmla="*/ 266 w 1769"/>
                        <a:gd name="T13" fmla="*/ 207 h 791"/>
                        <a:gd name="T14" fmla="*/ 233 w 1769"/>
                        <a:gd name="T15" fmla="*/ 149 h 791"/>
                        <a:gd name="T16" fmla="*/ 186 w 1769"/>
                        <a:gd name="T17" fmla="*/ 97 h 791"/>
                        <a:gd name="T18" fmla="*/ 97 w 1769"/>
                        <a:gd name="T19" fmla="*/ 50 h 791"/>
                        <a:gd name="T20" fmla="*/ 0 w 1769"/>
                        <a:gd name="T21" fmla="*/ 25 h 791"/>
                        <a:gd name="T22" fmla="*/ 1 w 1769"/>
                        <a:gd name="T23" fmla="*/ 3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7" name="Group 18"/>
                  <p:cNvGrpSpPr>
                    <a:grpSpLocks/>
                  </p:cNvGrpSpPr>
                  <p:nvPr/>
                </p:nvGrpSpPr>
                <p:grpSpPr bwMode="auto">
                  <a:xfrm>
                    <a:off x="2971" y="1804"/>
                    <a:ext cx="2477" cy="1064"/>
                    <a:chOff x="2897" y="1832"/>
                    <a:chExt cx="2477" cy="1064"/>
                  </a:xfrm>
                </p:grpSpPr>
                <p:sp>
                  <p:nvSpPr>
                    <p:cNvPr id="127" name="Freeform 19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7" y="1832"/>
                      <a:ext cx="1735" cy="304"/>
                    </a:xfrm>
                    <a:custGeom>
                      <a:avLst/>
                      <a:gdLst>
                        <a:gd name="T0" fmla="*/ 0 w 2736"/>
                        <a:gd name="T1" fmla="*/ 110 h 504"/>
                        <a:gd name="T2" fmla="*/ 221 w 2736"/>
                        <a:gd name="T3" fmla="*/ 37 h 504"/>
                        <a:gd name="T4" fmla="*/ 453 w 2736"/>
                        <a:gd name="T5" fmla="*/ 5 h 504"/>
                        <a:gd name="T6" fmla="*/ 698 w 2736"/>
                        <a:gd name="T7" fmla="*/ 5 h 504"/>
                        <a:gd name="T8" fmla="*/ 694 w 2736"/>
                        <a:gd name="T9" fmla="*/ 22 h 504"/>
                        <a:gd name="T10" fmla="*/ 450 w 2736"/>
                        <a:gd name="T11" fmla="*/ 22 h 504"/>
                        <a:gd name="T12" fmla="*/ 167 w 2736"/>
                        <a:gd name="T13" fmla="*/ 64 h 504"/>
                        <a:gd name="T14" fmla="*/ 0 w 2736"/>
                        <a:gd name="T15" fmla="*/ 11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8" name="Freeform 20"/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20"/>
                      <a:ext cx="932" cy="476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71 w 1769"/>
                        <a:gd name="T3" fmla="*/ 12 h 791"/>
                        <a:gd name="T4" fmla="*/ 169 w 1769"/>
                        <a:gd name="T5" fmla="*/ 43 h 791"/>
                        <a:gd name="T6" fmla="*/ 236 w 1769"/>
                        <a:gd name="T7" fmla="*/ 94 h 791"/>
                        <a:gd name="T8" fmla="*/ 257 w 1769"/>
                        <a:gd name="T9" fmla="*/ 132 h 791"/>
                        <a:gd name="T10" fmla="*/ 247 w 1769"/>
                        <a:gd name="T11" fmla="*/ 172 h 791"/>
                        <a:gd name="T12" fmla="*/ 232 w 1769"/>
                        <a:gd name="T13" fmla="*/ 138 h 791"/>
                        <a:gd name="T14" fmla="*/ 203 w 1769"/>
                        <a:gd name="T15" fmla="*/ 99 h 791"/>
                        <a:gd name="T16" fmla="*/ 162 w 1769"/>
                        <a:gd name="T17" fmla="*/ 64 h 791"/>
                        <a:gd name="T18" fmla="*/ 85 w 1769"/>
                        <a:gd name="T19" fmla="*/ 33 h 791"/>
                        <a:gd name="T20" fmla="*/ 0 w 1769"/>
                        <a:gd name="T21" fmla="*/ 17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8" name="Group 21"/>
                  <p:cNvGrpSpPr>
                    <a:grpSpLocks/>
                  </p:cNvGrpSpPr>
                  <p:nvPr/>
                </p:nvGrpSpPr>
                <p:grpSpPr bwMode="auto">
                  <a:xfrm>
                    <a:off x="2998" y="1608"/>
                    <a:ext cx="2472" cy="927"/>
                    <a:chOff x="2924" y="1636"/>
                    <a:chExt cx="2472" cy="927"/>
                  </a:xfrm>
                </p:grpSpPr>
                <p:sp>
                  <p:nvSpPr>
                    <p:cNvPr id="125" name="Freeform 22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6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148 h 504"/>
                        <a:gd name="T2" fmla="*/ 199 w 2736"/>
                        <a:gd name="T3" fmla="*/ 49 h 504"/>
                        <a:gd name="T4" fmla="*/ 409 w 2736"/>
                        <a:gd name="T5" fmla="*/ 7 h 504"/>
                        <a:gd name="T6" fmla="*/ 630 w 2736"/>
                        <a:gd name="T7" fmla="*/ 7 h 504"/>
                        <a:gd name="T8" fmla="*/ 626 w 2736"/>
                        <a:gd name="T9" fmla="*/ 30 h 504"/>
                        <a:gd name="T10" fmla="*/ 406 w 2736"/>
                        <a:gd name="T11" fmla="*/ 30 h 504"/>
                        <a:gd name="T12" fmla="*/ 151 w 2736"/>
                        <a:gd name="T13" fmla="*/ 86 h 504"/>
                        <a:gd name="T14" fmla="*/ 0 w 2736"/>
                        <a:gd name="T15" fmla="*/ 14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6" name="Freeform 23"/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6"/>
                      <a:ext cx="901" cy="527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4 w 1769"/>
                        <a:gd name="T3" fmla="*/ 17 h 791"/>
                        <a:gd name="T4" fmla="*/ 153 w 1769"/>
                        <a:gd name="T5" fmla="*/ 59 h 791"/>
                        <a:gd name="T6" fmla="*/ 213 w 1769"/>
                        <a:gd name="T7" fmla="*/ 128 h 791"/>
                        <a:gd name="T8" fmla="*/ 232 w 1769"/>
                        <a:gd name="T9" fmla="*/ 180 h 791"/>
                        <a:gd name="T10" fmla="*/ 223 w 1769"/>
                        <a:gd name="T11" fmla="*/ 233 h 791"/>
                        <a:gd name="T12" fmla="*/ 210 w 1769"/>
                        <a:gd name="T13" fmla="*/ 187 h 791"/>
                        <a:gd name="T14" fmla="*/ 183 w 1769"/>
                        <a:gd name="T15" fmla="*/ 134 h 791"/>
                        <a:gd name="T16" fmla="*/ 147 w 1769"/>
                        <a:gd name="T17" fmla="*/ 87 h 791"/>
                        <a:gd name="T18" fmla="*/ 77 w 1769"/>
                        <a:gd name="T19" fmla="*/ 45 h 791"/>
                        <a:gd name="T20" fmla="*/ 0 w 1769"/>
                        <a:gd name="T21" fmla="*/ 23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39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3032" y="1386"/>
                    <a:ext cx="2342" cy="657"/>
                    <a:chOff x="2958" y="1414"/>
                    <a:chExt cx="2342" cy="657"/>
                  </a:xfrm>
                </p:grpSpPr>
                <p:sp>
                  <p:nvSpPr>
                    <p:cNvPr id="123" name="Freeform 25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4"/>
                      <a:ext cx="1545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156 w 2736"/>
                        <a:gd name="T3" fmla="*/ 40 h 504"/>
                        <a:gd name="T4" fmla="*/ 320 w 2736"/>
                        <a:gd name="T5" fmla="*/ 6 h 504"/>
                        <a:gd name="T6" fmla="*/ 492 w 2736"/>
                        <a:gd name="T7" fmla="*/ 6 h 504"/>
                        <a:gd name="T8" fmla="*/ 490 w 2736"/>
                        <a:gd name="T9" fmla="*/ 25 h 504"/>
                        <a:gd name="T10" fmla="*/ 317 w 2736"/>
                        <a:gd name="T11" fmla="*/ 25 h 504"/>
                        <a:gd name="T12" fmla="*/ 117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4" name="Freeform 26"/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2"/>
                      <a:ext cx="830" cy="489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50 w 1769"/>
                        <a:gd name="T3" fmla="*/ 14 h 791"/>
                        <a:gd name="T4" fmla="*/ 120 w 1769"/>
                        <a:gd name="T5" fmla="*/ 48 h 791"/>
                        <a:gd name="T6" fmla="*/ 167 w 1769"/>
                        <a:gd name="T7" fmla="*/ 102 h 791"/>
                        <a:gd name="T8" fmla="*/ 182 w 1769"/>
                        <a:gd name="T9" fmla="*/ 143 h 791"/>
                        <a:gd name="T10" fmla="*/ 175 w 1769"/>
                        <a:gd name="T11" fmla="*/ 186 h 791"/>
                        <a:gd name="T12" fmla="*/ 164 w 1769"/>
                        <a:gd name="T13" fmla="*/ 150 h 791"/>
                        <a:gd name="T14" fmla="*/ 144 w 1769"/>
                        <a:gd name="T15" fmla="*/ 108 h 791"/>
                        <a:gd name="T16" fmla="*/ 114 w 1769"/>
                        <a:gd name="T17" fmla="*/ 70 h 791"/>
                        <a:gd name="T18" fmla="*/ 60 w 1769"/>
                        <a:gd name="T19" fmla="*/ 36 h 791"/>
                        <a:gd name="T20" fmla="*/ 0 w 1769"/>
                        <a:gd name="T21" fmla="*/ 18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0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3057" y="1241"/>
                    <a:ext cx="2150" cy="343"/>
                    <a:chOff x="2983" y="1269"/>
                    <a:chExt cx="2150" cy="343"/>
                  </a:xfrm>
                </p:grpSpPr>
                <p:sp>
                  <p:nvSpPr>
                    <p:cNvPr id="121" name="Freeform 28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90"/>
                      <a:ext cx="1404" cy="218"/>
                    </a:xfrm>
                    <a:custGeom>
                      <a:avLst/>
                      <a:gdLst>
                        <a:gd name="T0" fmla="*/ 0 w 2736"/>
                        <a:gd name="T1" fmla="*/ 41 h 504"/>
                        <a:gd name="T2" fmla="*/ 116 w 2736"/>
                        <a:gd name="T3" fmla="*/ 14 h 504"/>
                        <a:gd name="T4" fmla="*/ 240 w 2736"/>
                        <a:gd name="T5" fmla="*/ 2 h 504"/>
                        <a:gd name="T6" fmla="*/ 369 w 2736"/>
                        <a:gd name="T7" fmla="*/ 2 h 504"/>
                        <a:gd name="T8" fmla="*/ 367 w 2736"/>
                        <a:gd name="T9" fmla="*/ 8 h 504"/>
                        <a:gd name="T10" fmla="*/ 238 w 2736"/>
                        <a:gd name="T11" fmla="*/ 8 h 504"/>
                        <a:gd name="T12" fmla="*/ 88 w 2736"/>
                        <a:gd name="T13" fmla="*/ 24 h 504"/>
                        <a:gd name="T14" fmla="*/ 0 w 2736"/>
                        <a:gd name="T15" fmla="*/ 4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2" name="Freeform 29"/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9"/>
                      <a:ext cx="754" cy="342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38 w 1769"/>
                        <a:gd name="T3" fmla="*/ 4 h 791"/>
                        <a:gd name="T4" fmla="*/ 90 w 1769"/>
                        <a:gd name="T5" fmla="*/ 16 h 791"/>
                        <a:gd name="T6" fmla="*/ 125 w 1769"/>
                        <a:gd name="T7" fmla="*/ 35 h 791"/>
                        <a:gd name="T8" fmla="*/ 136 w 1769"/>
                        <a:gd name="T9" fmla="*/ 49 h 791"/>
                        <a:gd name="T10" fmla="*/ 131 w 1769"/>
                        <a:gd name="T11" fmla="*/ 64 h 791"/>
                        <a:gd name="T12" fmla="*/ 123 w 1769"/>
                        <a:gd name="T13" fmla="*/ 51 h 791"/>
                        <a:gd name="T14" fmla="*/ 107 w 1769"/>
                        <a:gd name="T15" fmla="*/ 37 h 791"/>
                        <a:gd name="T16" fmla="*/ 86 w 1769"/>
                        <a:gd name="T17" fmla="*/ 24 h 791"/>
                        <a:gd name="T18" fmla="*/ 45 w 1769"/>
                        <a:gd name="T19" fmla="*/ 13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1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3012" y="889"/>
                    <a:ext cx="1879" cy="427"/>
                    <a:chOff x="2938" y="917"/>
                    <a:chExt cx="1879" cy="427"/>
                  </a:xfrm>
                </p:grpSpPr>
                <p:sp>
                  <p:nvSpPr>
                    <p:cNvPr id="119" name="Freeform 31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29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2 w 2736"/>
                        <a:gd name="T5" fmla="*/ 2 h 504"/>
                        <a:gd name="T6" fmla="*/ 250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59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20" name="Freeform 32"/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8"/>
                      <a:ext cx="662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5 h 791"/>
                        <a:gd name="T6" fmla="*/ 85 w 1769"/>
                        <a:gd name="T7" fmla="*/ 33 h 791"/>
                        <a:gd name="T8" fmla="*/ 92 w 1769"/>
                        <a:gd name="T9" fmla="*/ 47 h 791"/>
                        <a:gd name="T10" fmla="*/ 89 w 1769"/>
                        <a:gd name="T11" fmla="*/ 61 h 791"/>
                        <a:gd name="T12" fmla="*/ 83 w 1769"/>
                        <a:gd name="T13" fmla="*/ 49 h 791"/>
                        <a:gd name="T14" fmla="*/ 73 w 1769"/>
                        <a:gd name="T15" fmla="*/ 35 h 791"/>
                        <a:gd name="T16" fmla="*/ 58 w 1769"/>
                        <a:gd name="T17" fmla="*/ 23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2" name="Group 33"/>
                  <p:cNvGrpSpPr>
                    <a:grpSpLocks/>
                  </p:cNvGrpSpPr>
                  <p:nvPr/>
                </p:nvGrpSpPr>
                <p:grpSpPr bwMode="auto">
                  <a:xfrm>
                    <a:off x="711" y="1625"/>
                    <a:ext cx="1257" cy="2326"/>
                    <a:chOff x="637" y="1653"/>
                    <a:chExt cx="1257" cy="2326"/>
                  </a:xfrm>
                </p:grpSpPr>
                <p:sp>
                  <p:nvSpPr>
                    <p:cNvPr id="117" name="Freeform 34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6" y="2358"/>
                      <a:ext cx="1724" cy="313"/>
                    </a:xfrm>
                    <a:custGeom>
                      <a:avLst/>
                      <a:gdLst>
                        <a:gd name="T0" fmla="*/ 0 w 2736"/>
                        <a:gd name="T1" fmla="*/ 120 h 504"/>
                        <a:gd name="T2" fmla="*/ 216 w 2736"/>
                        <a:gd name="T3" fmla="*/ 40 h 504"/>
                        <a:gd name="T4" fmla="*/ 444 w 2736"/>
                        <a:gd name="T5" fmla="*/ 6 h 504"/>
                        <a:gd name="T6" fmla="*/ 684 w 2736"/>
                        <a:gd name="T7" fmla="*/ 6 h 504"/>
                        <a:gd name="T8" fmla="*/ 681 w 2736"/>
                        <a:gd name="T9" fmla="*/ 25 h 504"/>
                        <a:gd name="T10" fmla="*/ 442 w 2736"/>
                        <a:gd name="T11" fmla="*/ 25 h 504"/>
                        <a:gd name="T12" fmla="*/ 164 w 2736"/>
                        <a:gd name="T13" fmla="*/ 70 h 504"/>
                        <a:gd name="T14" fmla="*/ 0 w 2736"/>
                        <a:gd name="T15" fmla="*/ 12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8" name="Freeform 35"/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9" y="3271"/>
                      <a:ext cx="926" cy="49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70 w 1769"/>
                        <a:gd name="T3" fmla="*/ 14 h 791"/>
                        <a:gd name="T4" fmla="*/ 166 w 1769"/>
                        <a:gd name="T5" fmla="*/ 48 h 791"/>
                        <a:gd name="T6" fmla="*/ 231 w 1769"/>
                        <a:gd name="T7" fmla="*/ 103 h 791"/>
                        <a:gd name="T8" fmla="*/ 252 w 1769"/>
                        <a:gd name="T9" fmla="*/ 145 h 791"/>
                        <a:gd name="T10" fmla="*/ 242 w 1769"/>
                        <a:gd name="T11" fmla="*/ 187 h 791"/>
                        <a:gd name="T12" fmla="*/ 228 w 1769"/>
                        <a:gd name="T13" fmla="*/ 151 h 791"/>
                        <a:gd name="T14" fmla="*/ 199 w 1769"/>
                        <a:gd name="T15" fmla="*/ 108 h 791"/>
                        <a:gd name="T16" fmla="*/ 159 w 1769"/>
                        <a:gd name="T17" fmla="*/ 70 h 791"/>
                        <a:gd name="T18" fmla="*/ 83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3" name="Group 36"/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3" cy="1332"/>
                    <a:chOff x="-5" y="2196"/>
                    <a:chExt cx="2463" cy="1332"/>
                  </a:xfrm>
                </p:grpSpPr>
                <p:sp>
                  <p:nvSpPr>
                    <p:cNvPr id="115" name="Freeform 37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4" cy="348"/>
                    </a:xfrm>
                    <a:custGeom>
                      <a:avLst/>
                      <a:gdLst>
                        <a:gd name="T0" fmla="*/ 0 w 2736"/>
                        <a:gd name="T1" fmla="*/ 166 h 504"/>
                        <a:gd name="T2" fmla="*/ 252 w 2736"/>
                        <a:gd name="T3" fmla="*/ 55 h 504"/>
                        <a:gd name="T4" fmla="*/ 518 w 2736"/>
                        <a:gd name="T5" fmla="*/ 8 h 504"/>
                        <a:gd name="T6" fmla="*/ 798 w 2736"/>
                        <a:gd name="T7" fmla="*/ 8 h 504"/>
                        <a:gd name="T8" fmla="*/ 792 w 2736"/>
                        <a:gd name="T9" fmla="*/ 34 h 504"/>
                        <a:gd name="T10" fmla="*/ 514 w 2736"/>
                        <a:gd name="T11" fmla="*/ 34 h 504"/>
                        <a:gd name="T12" fmla="*/ 191 w 2736"/>
                        <a:gd name="T13" fmla="*/ 96 h 504"/>
                        <a:gd name="T14" fmla="*/ 0 w 2736"/>
                        <a:gd name="T15" fmla="*/ 166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6" name="Freeform 38"/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4" y="2984"/>
                      <a:ext cx="975" cy="545"/>
                    </a:xfrm>
                    <a:custGeom>
                      <a:avLst/>
                      <a:gdLst>
                        <a:gd name="T0" fmla="*/ 1 w 1769"/>
                        <a:gd name="T1" fmla="*/ 3 h 791"/>
                        <a:gd name="T2" fmla="*/ 81 w 1769"/>
                        <a:gd name="T3" fmla="*/ 19 h 791"/>
                        <a:gd name="T4" fmla="*/ 194 w 1769"/>
                        <a:gd name="T5" fmla="*/ 65 h 791"/>
                        <a:gd name="T6" fmla="*/ 270 w 1769"/>
                        <a:gd name="T7" fmla="*/ 141 h 791"/>
                        <a:gd name="T8" fmla="*/ 294 w 1769"/>
                        <a:gd name="T9" fmla="*/ 199 h 791"/>
                        <a:gd name="T10" fmla="*/ 283 w 1769"/>
                        <a:gd name="T11" fmla="*/ 257 h 791"/>
                        <a:gd name="T12" fmla="*/ 266 w 1769"/>
                        <a:gd name="T13" fmla="*/ 207 h 791"/>
                        <a:gd name="T14" fmla="*/ 233 w 1769"/>
                        <a:gd name="T15" fmla="*/ 149 h 791"/>
                        <a:gd name="T16" fmla="*/ 186 w 1769"/>
                        <a:gd name="T17" fmla="*/ 97 h 791"/>
                        <a:gd name="T18" fmla="*/ 97 w 1769"/>
                        <a:gd name="T19" fmla="*/ 50 h 791"/>
                        <a:gd name="T20" fmla="*/ 0 w 1769"/>
                        <a:gd name="T21" fmla="*/ 25 h 791"/>
                        <a:gd name="T22" fmla="*/ 1 w 1769"/>
                        <a:gd name="T23" fmla="*/ 3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4" name="Group 39"/>
                  <p:cNvGrpSpPr>
                    <a:grpSpLocks/>
                  </p:cNvGrpSpPr>
                  <p:nvPr/>
                </p:nvGrpSpPr>
                <p:grpSpPr bwMode="auto">
                  <a:xfrm>
                    <a:off x="22" y="1981"/>
                    <a:ext cx="2477" cy="1064"/>
                    <a:chOff x="-52" y="2009"/>
                    <a:chExt cx="2477" cy="1064"/>
                  </a:xfrm>
                </p:grpSpPr>
                <p:sp>
                  <p:nvSpPr>
                    <p:cNvPr id="113" name="Freeform 40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9"/>
                      <a:ext cx="1735" cy="304"/>
                    </a:xfrm>
                    <a:custGeom>
                      <a:avLst/>
                      <a:gdLst>
                        <a:gd name="T0" fmla="*/ 0 w 2736"/>
                        <a:gd name="T1" fmla="*/ 110 h 504"/>
                        <a:gd name="T2" fmla="*/ 221 w 2736"/>
                        <a:gd name="T3" fmla="*/ 37 h 504"/>
                        <a:gd name="T4" fmla="*/ 453 w 2736"/>
                        <a:gd name="T5" fmla="*/ 5 h 504"/>
                        <a:gd name="T6" fmla="*/ 698 w 2736"/>
                        <a:gd name="T7" fmla="*/ 5 h 504"/>
                        <a:gd name="T8" fmla="*/ 694 w 2736"/>
                        <a:gd name="T9" fmla="*/ 22 h 504"/>
                        <a:gd name="T10" fmla="*/ 450 w 2736"/>
                        <a:gd name="T11" fmla="*/ 22 h 504"/>
                        <a:gd name="T12" fmla="*/ 167 w 2736"/>
                        <a:gd name="T13" fmla="*/ 64 h 504"/>
                        <a:gd name="T14" fmla="*/ 0 w 2736"/>
                        <a:gd name="T15" fmla="*/ 11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4" name="Freeform 41"/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6"/>
                      <a:ext cx="932" cy="476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71 w 1769"/>
                        <a:gd name="T3" fmla="*/ 12 h 791"/>
                        <a:gd name="T4" fmla="*/ 169 w 1769"/>
                        <a:gd name="T5" fmla="*/ 43 h 791"/>
                        <a:gd name="T6" fmla="*/ 236 w 1769"/>
                        <a:gd name="T7" fmla="*/ 94 h 791"/>
                        <a:gd name="T8" fmla="*/ 257 w 1769"/>
                        <a:gd name="T9" fmla="*/ 132 h 791"/>
                        <a:gd name="T10" fmla="*/ 247 w 1769"/>
                        <a:gd name="T11" fmla="*/ 172 h 791"/>
                        <a:gd name="T12" fmla="*/ 232 w 1769"/>
                        <a:gd name="T13" fmla="*/ 138 h 791"/>
                        <a:gd name="T14" fmla="*/ 203 w 1769"/>
                        <a:gd name="T15" fmla="*/ 99 h 791"/>
                        <a:gd name="T16" fmla="*/ 162 w 1769"/>
                        <a:gd name="T17" fmla="*/ 64 h 791"/>
                        <a:gd name="T18" fmla="*/ 85 w 1769"/>
                        <a:gd name="T19" fmla="*/ 33 h 791"/>
                        <a:gd name="T20" fmla="*/ 0 w 1769"/>
                        <a:gd name="T21" fmla="*/ 17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5" name="Group 42"/>
                  <p:cNvGrpSpPr>
                    <a:grpSpLocks/>
                  </p:cNvGrpSpPr>
                  <p:nvPr/>
                </p:nvGrpSpPr>
                <p:grpSpPr bwMode="auto">
                  <a:xfrm>
                    <a:off x="0" y="1785"/>
                    <a:ext cx="2472" cy="927"/>
                    <a:chOff x="-74" y="1813"/>
                    <a:chExt cx="2472" cy="927"/>
                  </a:xfrm>
                </p:grpSpPr>
                <p:sp>
                  <p:nvSpPr>
                    <p:cNvPr id="111" name="Freeform 43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0" y="1814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148 h 504"/>
                        <a:gd name="T2" fmla="*/ 199 w 2736"/>
                        <a:gd name="T3" fmla="*/ 49 h 504"/>
                        <a:gd name="T4" fmla="*/ 409 w 2736"/>
                        <a:gd name="T5" fmla="*/ 7 h 504"/>
                        <a:gd name="T6" fmla="*/ 630 w 2736"/>
                        <a:gd name="T7" fmla="*/ 7 h 504"/>
                        <a:gd name="T8" fmla="*/ 626 w 2736"/>
                        <a:gd name="T9" fmla="*/ 30 h 504"/>
                        <a:gd name="T10" fmla="*/ 406 w 2736"/>
                        <a:gd name="T11" fmla="*/ 30 h 504"/>
                        <a:gd name="T12" fmla="*/ 151 w 2736"/>
                        <a:gd name="T13" fmla="*/ 86 h 504"/>
                        <a:gd name="T14" fmla="*/ 0 w 2736"/>
                        <a:gd name="T15" fmla="*/ 14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2" name="Freeform 44"/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4"/>
                      <a:ext cx="901" cy="527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4 w 1769"/>
                        <a:gd name="T3" fmla="*/ 17 h 791"/>
                        <a:gd name="T4" fmla="*/ 153 w 1769"/>
                        <a:gd name="T5" fmla="*/ 59 h 791"/>
                        <a:gd name="T6" fmla="*/ 213 w 1769"/>
                        <a:gd name="T7" fmla="*/ 128 h 791"/>
                        <a:gd name="T8" fmla="*/ 232 w 1769"/>
                        <a:gd name="T9" fmla="*/ 180 h 791"/>
                        <a:gd name="T10" fmla="*/ 223 w 1769"/>
                        <a:gd name="T11" fmla="*/ 233 h 791"/>
                        <a:gd name="T12" fmla="*/ 210 w 1769"/>
                        <a:gd name="T13" fmla="*/ 187 h 791"/>
                        <a:gd name="T14" fmla="*/ 183 w 1769"/>
                        <a:gd name="T15" fmla="*/ 134 h 791"/>
                        <a:gd name="T16" fmla="*/ 147 w 1769"/>
                        <a:gd name="T17" fmla="*/ 87 h 791"/>
                        <a:gd name="T18" fmla="*/ 77 w 1769"/>
                        <a:gd name="T19" fmla="*/ 45 h 791"/>
                        <a:gd name="T20" fmla="*/ 0 w 1769"/>
                        <a:gd name="T21" fmla="*/ 23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6" name="Group 45"/>
                  <p:cNvGrpSpPr>
                    <a:grpSpLocks/>
                  </p:cNvGrpSpPr>
                  <p:nvPr/>
                </p:nvGrpSpPr>
                <p:grpSpPr bwMode="auto">
                  <a:xfrm>
                    <a:off x="96" y="1563"/>
                    <a:ext cx="2342" cy="657"/>
                    <a:chOff x="22" y="1591"/>
                    <a:chExt cx="2342" cy="657"/>
                  </a:xfrm>
                </p:grpSpPr>
                <p:sp>
                  <p:nvSpPr>
                    <p:cNvPr id="109" name="Freeform 46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9" y="1591"/>
                      <a:ext cx="1545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156 w 2736"/>
                        <a:gd name="T3" fmla="*/ 40 h 504"/>
                        <a:gd name="T4" fmla="*/ 320 w 2736"/>
                        <a:gd name="T5" fmla="*/ 6 h 504"/>
                        <a:gd name="T6" fmla="*/ 492 w 2736"/>
                        <a:gd name="T7" fmla="*/ 6 h 504"/>
                        <a:gd name="T8" fmla="*/ 490 w 2736"/>
                        <a:gd name="T9" fmla="*/ 25 h 504"/>
                        <a:gd name="T10" fmla="*/ 317 w 2736"/>
                        <a:gd name="T11" fmla="*/ 25 h 504"/>
                        <a:gd name="T12" fmla="*/ 117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10" name="Freeform 47"/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58"/>
                      <a:ext cx="830" cy="489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50 w 1769"/>
                        <a:gd name="T3" fmla="*/ 14 h 791"/>
                        <a:gd name="T4" fmla="*/ 120 w 1769"/>
                        <a:gd name="T5" fmla="*/ 48 h 791"/>
                        <a:gd name="T6" fmla="*/ 167 w 1769"/>
                        <a:gd name="T7" fmla="*/ 102 h 791"/>
                        <a:gd name="T8" fmla="*/ 182 w 1769"/>
                        <a:gd name="T9" fmla="*/ 143 h 791"/>
                        <a:gd name="T10" fmla="*/ 175 w 1769"/>
                        <a:gd name="T11" fmla="*/ 186 h 791"/>
                        <a:gd name="T12" fmla="*/ 164 w 1769"/>
                        <a:gd name="T13" fmla="*/ 150 h 791"/>
                        <a:gd name="T14" fmla="*/ 144 w 1769"/>
                        <a:gd name="T15" fmla="*/ 108 h 791"/>
                        <a:gd name="T16" fmla="*/ 114 w 1769"/>
                        <a:gd name="T17" fmla="*/ 70 h 791"/>
                        <a:gd name="T18" fmla="*/ 60 w 1769"/>
                        <a:gd name="T19" fmla="*/ 36 h 791"/>
                        <a:gd name="T20" fmla="*/ 0 w 1769"/>
                        <a:gd name="T21" fmla="*/ 18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7" name="Group 48"/>
                  <p:cNvGrpSpPr>
                    <a:grpSpLocks/>
                  </p:cNvGrpSpPr>
                  <p:nvPr/>
                </p:nvGrpSpPr>
                <p:grpSpPr bwMode="auto">
                  <a:xfrm>
                    <a:off x="263" y="1418"/>
                    <a:ext cx="2150" cy="343"/>
                    <a:chOff x="189" y="1446"/>
                    <a:chExt cx="2150" cy="343"/>
                  </a:xfrm>
                </p:grpSpPr>
                <p:sp>
                  <p:nvSpPr>
                    <p:cNvPr id="107" name="Freeform 49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4" y="1466"/>
                      <a:ext cx="1404" cy="219"/>
                    </a:xfrm>
                    <a:custGeom>
                      <a:avLst/>
                      <a:gdLst>
                        <a:gd name="T0" fmla="*/ 0 w 2736"/>
                        <a:gd name="T1" fmla="*/ 41 h 504"/>
                        <a:gd name="T2" fmla="*/ 116 w 2736"/>
                        <a:gd name="T3" fmla="*/ 14 h 504"/>
                        <a:gd name="T4" fmla="*/ 240 w 2736"/>
                        <a:gd name="T5" fmla="*/ 2 h 504"/>
                        <a:gd name="T6" fmla="*/ 369 w 2736"/>
                        <a:gd name="T7" fmla="*/ 2 h 504"/>
                        <a:gd name="T8" fmla="*/ 367 w 2736"/>
                        <a:gd name="T9" fmla="*/ 9 h 504"/>
                        <a:gd name="T10" fmla="*/ 238 w 2736"/>
                        <a:gd name="T11" fmla="*/ 9 h 504"/>
                        <a:gd name="T12" fmla="*/ 88 w 2736"/>
                        <a:gd name="T13" fmla="*/ 24 h 504"/>
                        <a:gd name="T14" fmla="*/ 0 w 2736"/>
                        <a:gd name="T15" fmla="*/ 4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8" name="Freeform 50"/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5"/>
                      <a:ext cx="754" cy="344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38 w 1769"/>
                        <a:gd name="T3" fmla="*/ 4 h 791"/>
                        <a:gd name="T4" fmla="*/ 90 w 1769"/>
                        <a:gd name="T5" fmla="*/ 17 h 791"/>
                        <a:gd name="T6" fmla="*/ 125 w 1769"/>
                        <a:gd name="T7" fmla="*/ 36 h 791"/>
                        <a:gd name="T8" fmla="*/ 136 w 1769"/>
                        <a:gd name="T9" fmla="*/ 50 h 791"/>
                        <a:gd name="T10" fmla="*/ 131 w 1769"/>
                        <a:gd name="T11" fmla="*/ 65 h 791"/>
                        <a:gd name="T12" fmla="*/ 123 w 1769"/>
                        <a:gd name="T13" fmla="*/ 52 h 791"/>
                        <a:gd name="T14" fmla="*/ 107 w 1769"/>
                        <a:gd name="T15" fmla="*/ 37 h 791"/>
                        <a:gd name="T16" fmla="*/ 86 w 1769"/>
                        <a:gd name="T17" fmla="*/ 24 h 791"/>
                        <a:gd name="T18" fmla="*/ 45 w 1769"/>
                        <a:gd name="T19" fmla="*/ 13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8" name="Group 51"/>
                  <p:cNvGrpSpPr>
                    <a:grpSpLocks/>
                  </p:cNvGrpSpPr>
                  <p:nvPr/>
                </p:nvGrpSpPr>
                <p:grpSpPr bwMode="auto">
                  <a:xfrm>
                    <a:off x="579" y="1066"/>
                    <a:ext cx="1879" cy="427"/>
                    <a:chOff x="505" y="1094"/>
                    <a:chExt cx="1879" cy="427"/>
                  </a:xfrm>
                </p:grpSpPr>
                <p:sp>
                  <p:nvSpPr>
                    <p:cNvPr id="105" name="Freeform 52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2" y="1306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2 w 2736"/>
                        <a:gd name="T5" fmla="*/ 2 h 504"/>
                        <a:gd name="T6" fmla="*/ 250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59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6" name="Freeform 53"/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4"/>
                      <a:ext cx="662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2 w 1769"/>
                        <a:gd name="T9" fmla="*/ 48 h 791"/>
                        <a:gd name="T10" fmla="*/ 89 w 1769"/>
                        <a:gd name="T11" fmla="*/ 62 h 791"/>
                        <a:gd name="T12" fmla="*/ 83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3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49" name="Group 54"/>
                  <p:cNvGrpSpPr>
                    <a:grpSpLocks/>
                  </p:cNvGrpSpPr>
                  <p:nvPr/>
                </p:nvGrpSpPr>
                <p:grpSpPr bwMode="auto">
                  <a:xfrm>
                    <a:off x="690" y="871"/>
                    <a:ext cx="1850" cy="554"/>
                    <a:chOff x="616" y="899"/>
                    <a:chExt cx="1850" cy="554"/>
                  </a:xfrm>
                </p:grpSpPr>
                <p:sp>
                  <p:nvSpPr>
                    <p:cNvPr id="103" name="Freeform 55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3" y="1238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" name="Freeform 56"/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0"/>
                      <a:ext cx="662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5 h 791"/>
                        <a:gd name="T6" fmla="*/ 85 w 1769"/>
                        <a:gd name="T7" fmla="*/ 33 h 791"/>
                        <a:gd name="T8" fmla="*/ 92 w 1769"/>
                        <a:gd name="T9" fmla="*/ 47 h 791"/>
                        <a:gd name="T10" fmla="*/ 89 w 1769"/>
                        <a:gd name="T11" fmla="*/ 61 h 791"/>
                        <a:gd name="T12" fmla="*/ 83 w 1769"/>
                        <a:gd name="T13" fmla="*/ 49 h 791"/>
                        <a:gd name="T14" fmla="*/ 73 w 1769"/>
                        <a:gd name="T15" fmla="*/ 35 h 791"/>
                        <a:gd name="T16" fmla="*/ 58 w 1769"/>
                        <a:gd name="T17" fmla="*/ 23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0" name="Group 57"/>
                  <p:cNvGrpSpPr>
                    <a:grpSpLocks/>
                  </p:cNvGrpSpPr>
                  <p:nvPr/>
                </p:nvGrpSpPr>
                <p:grpSpPr bwMode="auto">
                  <a:xfrm>
                    <a:off x="911" y="589"/>
                    <a:ext cx="1767" cy="743"/>
                    <a:chOff x="911" y="589"/>
                    <a:chExt cx="1767" cy="743"/>
                  </a:xfrm>
                </p:grpSpPr>
                <p:sp>
                  <p:nvSpPr>
                    <p:cNvPr id="101" name="Freeform 58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6" y="1117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2 w 2736"/>
                        <a:gd name="T5" fmla="*/ 2 h 504"/>
                        <a:gd name="T6" fmla="*/ 250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59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2" name="Freeform 59"/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0"/>
                      <a:ext cx="662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5 h 791"/>
                        <a:gd name="T6" fmla="*/ 85 w 1769"/>
                        <a:gd name="T7" fmla="*/ 33 h 791"/>
                        <a:gd name="T8" fmla="*/ 92 w 1769"/>
                        <a:gd name="T9" fmla="*/ 47 h 791"/>
                        <a:gd name="T10" fmla="*/ 89 w 1769"/>
                        <a:gd name="T11" fmla="*/ 61 h 791"/>
                        <a:gd name="T12" fmla="*/ 83 w 1769"/>
                        <a:gd name="T13" fmla="*/ 49 h 791"/>
                        <a:gd name="T14" fmla="*/ 73 w 1769"/>
                        <a:gd name="T15" fmla="*/ 35 h 791"/>
                        <a:gd name="T16" fmla="*/ 58 w 1769"/>
                        <a:gd name="T17" fmla="*/ 23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1" name="Group 60"/>
                  <p:cNvGrpSpPr>
                    <a:grpSpLocks/>
                  </p:cNvGrpSpPr>
                  <p:nvPr/>
                </p:nvGrpSpPr>
                <p:grpSpPr bwMode="auto">
                  <a:xfrm>
                    <a:off x="1120" y="300"/>
                    <a:ext cx="1693" cy="892"/>
                    <a:chOff x="1120" y="300"/>
                    <a:chExt cx="1693" cy="892"/>
                  </a:xfrm>
                </p:grpSpPr>
                <p:sp>
                  <p:nvSpPr>
                    <p:cNvPr id="99" name="Freeform 61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77"/>
                      <a:ext cx="1251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83 w 2736"/>
                        <a:gd name="T3" fmla="*/ 13 h 504"/>
                        <a:gd name="T4" fmla="*/ 170 w 2736"/>
                        <a:gd name="T5" fmla="*/ 2 h 504"/>
                        <a:gd name="T6" fmla="*/ 262 w 2736"/>
                        <a:gd name="T7" fmla="*/ 2 h 504"/>
                        <a:gd name="T8" fmla="*/ 260 w 2736"/>
                        <a:gd name="T9" fmla="*/ 8 h 504"/>
                        <a:gd name="T10" fmla="*/ 169 w 2736"/>
                        <a:gd name="T11" fmla="*/ 8 h 504"/>
                        <a:gd name="T12" fmla="*/ 63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0" name="Freeform 62"/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0"/>
                      <a:ext cx="672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7 w 1769"/>
                        <a:gd name="T3" fmla="*/ 4 h 791"/>
                        <a:gd name="T4" fmla="*/ 63 w 1769"/>
                        <a:gd name="T5" fmla="*/ 16 h 791"/>
                        <a:gd name="T6" fmla="*/ 88 w 1769"/>
                        <a:gd name="T7" fmla="*/ 34 h 791"/>
                        <a:gd name="T8" fmla="*/ 96 w 1769"/>
                        <a:gd name="T9" fmla="*/ 48 h 791"/>
                        <a:gd name="T10" fmla="*/ 93 w 1769"/>
                        <a:gd name="T11" fmla="*/ 62 h 791"/>
                        <a:gd name="T12" fmla="*/ 87 w 1769"/>
                        <a:gd name="T13" fmla="*/ 50 h 791"/>
                        <a:gd name="T14" fmla="*/ 76 w 1769"/>
                        <a:gd name="T15" fmla="*/ 36 h 791"/>
                        <a:gd name="T16" fmla="*/ 61 w 1769"/>
                        <a:gd name="T17" fmla="*/ 23 h 791"/>
                        <a:gd name="T18" fmla="*/ 32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2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1707" y="76"/>
                    <a:ext cx="778" cy="1512"/>
                    <a:chOff x="1633" y="104"/>
                    <a:chExt cx="778" cy="1512"/>
                  </a:xfrm>
                </p:grpSpPr>
                <p:sp>
                  <p:nvSpPr>
                    <p:cNvPr id="97" name="Freeform 64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3" y="959"/>
                      <a:ext cx="1101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56 w 2736"/>
                        <a:gd name="T3" fmla="*/ 13 h 504"/>
                        <a:gd name="T4" fmla="*/ 116 w 2736"/>
                        <a:gd name="T5" fmla="*/ 2 h 504"/>
                        <a:gd name="T6" fmla="*/ 178 w 2736"/>
                        <a:gd name="T7" fmla="*/ 2 h 504"/>
                        <a:gd name="T8" fmla="*/ 177 w 2736"/>
                        <a:gd name="T9" fmla="*/ 8 h 504"/>
                        <a:gd name="T10" fmla="*/ 115 w 2736"/>
                        <a:gd name="T11" fmla="*/ 8 h 504"/>
                        <a:gd name="T12" fmla="*/ 43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8" name="Freeform 65"/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06" y="231"/>
                      <a:ext cx="591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8 w 1769"/>
                        <a:gd name="T3" fmla="*/ 4 h 791"/>
                        <a:gd name="T4" fmla="*/ 43 w 1769"/>
                        <a:gd name="T5" fmla="*/ 15 h 791"/>
                        <a:gd name="T6" fmla="*/ 60 w 1769"/>
                        <a:gd name="T7" fmla="*/ 33 h 791"/>
                        <a:gd name="T8" fmla="*/ 65 w 1769"/>
                        <a:gd name="T9" fmla="*/ 47 h 791"/>
                        <a:gd name="T10" fmla="*/ 63 w 1769"/>
                        <a:gd name="T11" fmla="*/ 61 h 791"/>
                        <a:gd name="T12" fmla="*/ 59 w 1769"/>
                        <a:gd name="T13" fmla="*/ 49 h 791"/>
                        <a:gd name="T14" fmla="*/ 52 w 1769"/>
                        <a:gd name="T15" fmla="*/ 35 h 791"/>
                        <a:gd name="T16" fmla="*/ 41 w 1769"/>
                        <a:gd name="T17" fmla="*/ 23 h 791"/>
                        <a:gd name="T18" fmla="*/ 22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3" name="Group 66"/>
                  <p:cNvGrpSpPr>
                    <a:grpSpLocks/>
                  </p:cNvGrpSpPr>
                  <p:nvPr/>
                </p:nvGrpSpPr>
                <p:grpSpPr bwMode="auto">
                  <a:xfrm>
                    <a:off x="2009" y="0"/>
                    <a:ext cx="634" cy="1534"/>
                    <a:chOff x="1935" y="28"/>
                    <a:chExt cx="634" cy="1534"/>
                  </a:xfrm>
                </p:grpSpPr>
                <p:sp>
                  <p:nvSpPr>
                    <p:cNvPr id="95" name="Freeform 67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1" y="925"/>
                      <a:ext cx="1061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50 w 2736"/>
                        <a:gd name="T3" fmla="*/ 13 h 504"/>
                        <a:gd name="T4" fmla="*/ 104 w 2736"/>
                        <a:gd name="T5" fmla="*/ 2 h 504"/>
                        <a:gd name="T6" fmla="*/ 159 w 2736"/>
                        <a:gd name="T7" fmla="*/ 2 h 504"/>
                        <a:gd name="T8" fmla="*/ 159 w 2736"/>
                        <a:gd name="T9" fmla="*/ 8 h 504"/>
                        <a:gd name="T10" fmla="*/ 103 w 2736"/>
                        <a:gd name="T11" fmla="*/ 8 h 504"/>
                        <a:gd name="T12" fmla="*/ 38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6" name="Freeform 68"/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9" y="145"/>
                      <a:ext cx="570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6 w 1769"/>
                        <a:gd name="T3" fmla="*/ 4 h 791"/>
                        <a:gd name="T4" fmla="*/ 39 w 1769"/>
                        <a:gd name="T5" fmla="*/ 15 h 791"/>
                        <a:gd name="T6" fmla="*/ 54 w 1769"/>
                        <a:gd name="T7" fmla="*/ 33 h 791"/>
                        <a:gd name="T8" fmla="*/ 59 w 1769"/>
                        <a:gd name="T9" fmla="*/ 47 h 791"/>
                        <a:gd name="T10" fmla="*/ 56 w 1769"/>
                        <a:gd name="T11" fmla="*/ 61 h 791"/>
                        <a:gd name="T12" fmla="*/ 53 w 1769"/>
                        <a:gd name="T13" fmla="*/ 49 h 791"/>
                        <a:gd name="T14" fmla="*/ 46 w 1769"/>
                        <a:gd name="T15" fmla="*/ 35 h 791"/>
                        <a:gd name="T16" fmla="*/ 37 w 1769"/>
                        <a:gd name="T17" fmla="*/ 23 h 791"/>
                        <a:gd name="T18" fmla="*/ 19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4" name="Group 69"/>
                  <p:cNvGrpSpPr>
                    <a:grpSpLocks/>
                  </p:cNvGrpSpPr>
                  <p:nvPr/>
                </p:nvGrpSpPr>
                <p:grpSpPr bwMode="auto">
                  <a:xfrm>
                    <a:off x="2896" y="644"/>
                    <a:ext cx="1845" cy="566"/>
                    <a:chOff x="2822" y="672"/>
                    <a:chExt cx="1845" cy="566"/>
                  </a:xfrm>
                </p:grpSpPr>
                <p:sp>
                  <p:nvSpPr>
                    <p:cNvPr id="93" name="Freeform 70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3" y="1023"/>
                      <a:ext cx="1233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4" name="Freeform 71"/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6" y="672"/>
                      <a:ext cx="662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2 w 1769"/>
                        <a:gd name="T9" fmla="*/ 48 h 791"/>
                        <a:gd name="T10" fmla="*/ 89 w 1769"/>
                        <a:gd name="T11" fmla="*/ 62 h 791"/>
                        <a:gd name="T12" fmla="*/ 83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3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5" name="Group 72"/>
                  <p:cNvGrpSpPr>
                    <a:grpSpLocks/>
                  </p:cNvGrpSpPr>
                  <p:nvPr/>
                </p:nvGrpSpPr>
                <p:grpSpPr bwMode="auto">
                  <a:xfrm>
                    <a:off x="2757" y="417"/>
                    <a:ext cx="1781" cy="717"/>
                    <a:chOff x="2683" y="445"/>
                    <a:chExt cx="1781" cy="717"/>
                  </a:xfrm>
                </p:grpSpPr>
                <p:sp>
                  <p:nvSpPr>
                    <p:cNvPr id="91" name="Freeform 73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47"/>
                      <a:ext cx="1232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2 w 2736"/>
                        <a:gd name="T5" fmla="*/ 2 h 504"/>
                        <a:gd name="T6" fmla="*/ 250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59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2" name="Freeform 74"/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2" y="445"/>
                      <a:ext cx="662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2 w 1769"/>
                        <a:gd name="T9" fmla="*/ 48 h 791"/>
                        <a:gd name="T10" fmla="*/ 89 w 1769"/>
                        <a:gd name="T11" fmla="*/ 62 h 791"/>
                        <a:gd name="T12" fmla="*/ 83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3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56" name="Freeform 75"/>
                  <p:cNvSpPr>
                    <a:spLocks/>
                  </p:cNvSpPr>
                  <p:nvPr/>
                </p:nvSpPr>
                <p:spPr bwMode="hidden">
                  <a:xfrm rot="4578755" flipH="1">
                    <a:off x="2176" y="949"/>
                    <a:ext cx="1026" cy="145"/>
                  </a:xfrm>
                  <a:custGeom>
                    <a:avLst/>
                    <a:gdLst>
                      <a:gd name="T0" fmla="*/ 0 w 2736"/>
                      <a:gd name="T1" fmla="*/ 12 h 504"/>
                      <a:gd name="T2" fmla="*/ 46 w 2736"/>
                      <a:gd name="T3" fmla="*/ 4 h 504"/>
                      <a:gd name="T4" fmla="*/ 94 w 2736"/>
                      <a:gd name="T5" fmla="*/ 1 h 504"/>
                      <a:gd name="T6" fmla="*/ 144 w 2736"/>
                      <a:gd name="T7" fmla="*/ 1 h 504"/>
                      <a:gd name="T8" fmla="*/ 144 w 2736"/>
                      <a:gd name="T9" fmla="*/ 3 h 504"/>
                      <a:gd name="T10" fmla="*/ 93 w 2736"/>
                      <a:gd name="T11" fmla="*/ 3 h 504"/>
                      <a:gd name="T12" fmla="*/ 35 w 2736"/>
                      <a:gd name="T13" fmla="*/ 7 h 504"/>
                      <a:gd name="T14" fmla="*/ 0 w 2736"/>
                      <a:gd name="T15" fmla="*/ 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57" name="Freeform 76"/>
                  <p:cNvSpPr>
                    <a:spLocks/>
                  </p:cNvSpPr>
                  <p:nvPr/>
                </p:nvSpPr>
                <p:spPr bwMode="hidden">
                  <a:xfrm rot="4578755" flipH="1">
                    <a:off x="2198" y="196"/>
                    <a:ext cx="552" cy="22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5 w 1769"/>
                      <a:gd name="T3" fmla="*/ 1 h 791"/>
                      <a:gd name="T4" fmla="*/ 35 w 1769"/>
                      <a:gd name="T5" fmla="*/ 5 h 791"/>
                      <a:gd name="T6" fmla="*/ 49 w 1769"/>
                      <a:gd name="T7" fmla="*/ 10 h 791"/>
                      <a:gd name="T8" fmla="*/ 53 w 1769"/>
                      <a:gd name="T9" fmla="*/ 15 h 791"/>
                      <a:gd name="T10" fmla="*/ 51 w 1769"/>
                      <a:gd name="T11" fmla="*/ 19 h 791"/>
                      <a:gd name="T12" fmla="*/ 48 w 1769"/>
                      <a:gd name="T13" fmla="*/ 15 h 791"/>
                      <a:gd name="T14" fmla="*/ 42 w 1769"/>
                      <a:gd name="T15" fmla="*/ 11 h 791"/>
                      <a:gd name="T16" fmla="*/ 34 w 1769"/>
                      <a:gd name="T17" fmla="*/ 7 h 791"/>
                      <a:gd name="T18" fmla="*/ 17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58" name="Group 77"/>
                  <p:cNvGrpSpPr>
                    <a:grpSpLocks/>
                  </p:cNvGrpSpPr>
                  <p:nvPr/>
                </p:nvGrpSpPr>
                <p:grpSpPr bwMode="auto">
                  <a:xfrm>
                    <a:off x="2874" y="13"/>
                    <a:ext cx="640" cy="1520"/>
                    <a:chOff x="2800" y="41"/>
                    <a:chExt cx="640" cy="1520"/>
                  </a:xfrm>
                </p:grpSpPr>
                <p:sp>
                  <p:nvSpPr>
                    <p:cNvPr id="89" name="Freeform 78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0" y="938"/>
                      <a:ext cx="1062" cy="184"/>
                    </a:xfrm>
                    <a:custGeom>
                      <a:avLst/>
                      <a:gdLst>
                        <a:gd name="T0" fmla="*/ 0 w 2736"/>
                        <a:gd name="T1" fmla="*/ 24 h 504"/>
                        <a:gd name="T2" fmla="*/ 50 w 2736"/>
                        <a:gd name="T3" fmla="*/ 8 h 504"/>
                        <a:gd name="T4" fmla="*/ 104 w 2736"/>
                        <a:gd name="T5" fmla="*/ 1 h 504"/>
                        <a:gd name="T6" fmla="*/ 160 w 2736"/>
                        <a:gd name="T7" fmla="*/ 1 h 504"/>
                        <a:gd name="T8" fmla="*/ 159 w 2736"/>
                        <a:gd name="T9" fmla="*/ 5 h 504"/>
                        <a:gd name="T10" fmla="*/ 103 w 2736"/>
                        <a:gd name="T11" fmla="*/ 5 h 504"/>
                        <a:gd name="T12" fmla="*/ 38 w 2736"/>
                        <a:gd name="T13" fmla="*/ 14 h 504"/>
                        <a:gd name="T14" fmla="*/ 0 w 2736"/>
                        <a:gd name="T15" fmla="*/ 24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90" name="Freeform 79"/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1"/>
                      <a:ext cx="570" cy="29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6 w 1769"/>
                        <a:gd name="T3" fmla="*/ 3 h 791"/>
                        <a:gd name="T4" fmla="*/ 39 w 1769"/>
                        <a:gd name="T5" fmla="*/ 10 h 791"/>
                        <a:gd name="T6" fmla="*/ 54 w 1769"/>
                        <a:gd name="T7" fmla="*/ 21 h 791"/>
                        <a:gd name="T8" fmla="*/ 59 w 1769"/>
                        <a:gd name="T9" fmla="*/ 30 h 791"/>
                        <a:gd name="T10" fmla="*/ 56 w 1769"/>
                        <a:gd name="T11" fmla="*/ 39 h 791"/>
                        <a:gd name="T12" fmla="*/ 53 w 1769"/>
                        <a:gd name="T13" fmla="*/ 31 h 791"/>
                        <a:gd name="T14" fmla="*/ 46 w 1769"/>
                        <a:gd name="T15" fmla="*/ 22 h 791"/>
                        <a:gd name="T16" fmla="*/ 37 w 1769"/>
                        <a:gd name="T17" fmla="*/ 15 h 791"/>
                        <a:gd name="T18" fmla="*/ 19 w 1769"/>
                        <a:gd name="T19" fmla="*/ 8 h 791"/>
                        <a:gd name="T20" fmla="*/ 0 w 1769"/>
                        <a:gd name="T21" fmla="*/ 4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59" name="Group 80"/>
                  <p:cNvGrpSpPr>
                    <a:grpSpLocks/>
                  </p:cNvGrpSpPr>
                  <p:nvPr/>
                </p:nvGrpSpPr>
                <p:grpSpPr bwMode="auto">
                  <a:xfrm>
                    <a:off x="3008" y="135"/>
                    <a:ext cx="1017" cy="1464"/>
                    <a:chOff x="2934" y="163"/>
                    <a:chExt cx="1017" cy="1464"/>
                  </a:xfrm>
                </p:grpSpPr>
                <p:sp>
                  <p:nvSpPr>
                    <p:cNvPr id="87" name="Freeform 81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2" y="914"/>
                      <a:ext cx="1155" cy="270"/>
                    </a:xfrm>
                    <a:custGeom>
                      <a:avLst/>
                      <a:gdLst>
                        <a:gd name="T0" fmla="*/ 0 w 2736"/>
                        <a:gd name="T1" fmla="*/ 78 h 504"/>
                        <a:gd name="T2" fmla="*/ 65 w 2736"/>
                        <a:gd name="T3" fmla="*/ 26 h 504"/>
                        <a:gd name="T4" fmla="*/ 134 w 2736"/>
                        <a:gd name="T5" fmla="*/ 4 h 504"/>
                        <a:gd name="T6" fmla="*/ 206 w 2736"/>
                        <a:gd name="T7" fmla="*/ 4 h 504"/>
                        <a:gd name="T8" fmla="*/ 205 w 2736"/>
                        <a:gd name="T9" fmla="*/ 16 h 504"/>
                        <a:gd name="T10" fmla="*/ 133 w 2736"/>
                        <a:gd name="T11" fmla="*/ 16 h 504"/>
                        <a:gd name="T12" fmla="*/ 49 w 2736"/>
                        <a:gd name="T13" fmla="*/ 45 h 504"/>
                        <a:gd name="T14" fmla="*/ 0 w 2736"/>
                        <a:gd name="T15" fmla="*/ 7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8" name="Freeform 82"/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29" y="262"/>
                      <a:ext cx="621" cy="424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21 w 1769"/>
                        <a:gd name="T3" fmla="*/ 9 h 791"/>
                        <a:gd name="T4" fmla="*/ 50 w 1769"/>
                        <a:gd name="T5" fmla="*/ 31 h 791"/>
                        <a:gd name="T6" fmla="*/ 70 w 1769"/>
                        <a:gd name="T7" fmla="*/ 66 h 791"/>
                        <a:gd name="T8" fmla="*/ 76 w 1769"/>
                        <a:gd name="T9" fmla="*/ 94 h 791"/>
                        <a:gd name="T10" fmla="*/ 73 w 1769"/>
                        <a:gd name="T11" fmla="*/ 121 h 791"/>
                        <a:gd name="T12" fmla="*/ 69 w 1769"/>
                        <a:gd name="T13" fmla="*/ 98 h 791"/>
                        <a:gd name="T14" fmla="*/ 60 w 1769"/>
                        <a:gd name="T15" fmla="*/ 70 h 791"/>
                        <a:gd name="T16" fmla="*/ 48 w 1769"/>
                        <a:gd name="T17" fmla="*/ 46 h 791"/>
                        <a:gd name="T18" fmla="*/ 25 w 1769"/>
                        <a:gd name="T19" fmla="*/ 23 h 791"/>
                        <a:gd name="T20" fmla="*/ 0 w 1769"/>
                        <a:gd name="T21" fmla="*/ 12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0" name="Group 83"/>
                  <p:cNvGrpSpPr>
                    <a:grpSpLocks/>
                  </p:cNvGrpSpPr>
                  <p:nvPr/>
                </p:nvGrpSpPr>
                <p:grpSpPr bwMode="auto">
                  <a:xfrm>
                    <a:off x="2804" y="4"/>
                    <a:ext cx="243" cy="1448"/>
                    <a:chOff x="2730" y="32"/>
                    <a:chExt cx="243" cy="1448"/>
                  </a:xfrm>
                </p:grpSpPr>
                <p:sp>
                  <p:nvSpPr>
                    <p:cNvPr id="85" name="Freeform 84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6" y="960"/>
                      <a:ext cx="954" cy="86"/>
                    </a:xfrm>
                    <a:custGeom>
                      <a:avLst/>
                      <a:gdLst>
                        <a:gd name="T0" fmla="*/ 0 w 2736"/>
                        <a:gd name="T1" fmla="*/ 3 h 504"/>
                        <a:gd name="T2" fmla="*/ 37 w 2736"/>
                        <a:gd name="T3" fmla="*/ 1 h 504"/>
                        <a:gd name="T4" fmla="*/ 75 w 2736"/>
                        <a:gd name="T5" fmla="*/ 0 h 504"/>
                        <a:gd name="T6" fmla="*/ 116 w 2736"/>
                        <a:gd name="T7" fmla="*/ 0 h 504"/>
                        <a:gd name="T8" fmla="*/ 115 w 2736"/>
                        <a:gd name="T9" fmla="*/ 1 h 504"/>
                        <a:gd name="T10" fmla="*/ 75 w 2736"/>
                        <a:gd name="T11" fmla="*/ 1 h 504"/>
                        <a:gd name="T12" fmla="*/ 28 w 2736"/>
                        <a:gd name="T13" fmla="*/ 2 h 504"/>
                        <a:gd name="T14" fmla="*/ 0 w 2736"/>
                        <a:gd name="T15" fmla="*/ 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6" name="Freeform 85"/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0"/>
                      <a:ext cx="512" cy="13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2 w 1769"/>
                        <a:gd name="T3" fmla="*/ 0 h 791"/>
                        <a:gd name="T4" fmla="*/ 28 w 1769"/>
                        <a:gd name="T5" fmla="*/ 1 h 791"/>
                        <a:gd name="T6" fmla="*/ 39 w 1769"/>
                        <a:gd name="T7" fmla="*/ 2 h 791"/>
                        <a:gd name="T8" fmla="*/ 43 w 1769"/>
                        <a:gd name="T9" fmla="*/ 3 h 791"/>
                        <a:gd name="T10" fmla="*/ 41 w 1769"/>
                        <a:gd name="T11" fmla="*/ 4 h 791"/>
                        <a:gd name="T12" fmla="*/ 38 w 1769"/>
                        <a:gd name="T13" fmla="*/ 3 h 791"/>
                        <a:gd name="T14" fmla="*/ 34 w 1769"/>
                        <a:gd name="T15" fmla="*/ 2 h 791"/>
                        <a:gd name="T16" fmla="*/ 27 w 1769"/>
                        <a:gd name="T17" fmla="*/ 2 h 791"/>
                        <a:gd name="T18" fmla="*/ 14 w 1769"/>
                        <a:gd name="T19" fmla="*/ 1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1" name="Group 86"/>
                  <p:cNvGrpSpPr>
                    <a:grpSpLocks/>
                  </p:cNvGrpSpPr>
                  <p:nvPr/>
                </p:nvGrpSpPr>
                <p:grpSpPr bwMode="auto">
                  <a:xfrm>
                    <a:off x="1017" y="1741"/>
                    <a:ext cx="1085" cy="2450"/>
                    <a:chOff x="943" y="1769"/>
                    <a:chExt cx="1085" cy="2450"/>
                  </a:xfrm>
                </p:grpSpPr>
                <p:sp>
                  <p:nvSpPr>
                    <p:cNvPr id="83" name="Freeform 87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11" y="2475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216 w 2736"/>
                        <a:gd name="T3" fmla="*/ 40 h 504"/>
                        <a:gd name="T4" fmla="*/ 444 w 2736"/>
                        <a:gd name="T5" fmla="*/ 6 h 504"/>
                        <a:gd name="T6" fmla="*/ 684 w 2736"/>
                        <a:gd name="T7" fmla="*/ 6 h 504"/>
                        <a:gd name="T8" fmla="*/ 681 w 2736"/>
                        <a:gd name="T9" fmla="*/ 25 h 504"/>
                        <a:gd name="T10" fmla="*/ 442 w 2736"/>
                        <a:gd name="T11" fmla="*/ 25 h 504"/>
                        <a:gd name="T12" fmla="*/ 164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4" name="Freeform 88"/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26" y="3511"/>
                      <a:ext cx="924" cy="49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9 w 1769"/>
                        <a:gd name="T3" fmla="*/ 14 h 791"/>
                        <a:gd name="T4" fmla="*/ 165 w 1769"/>
                        <a:gd name="T5" fmla="*/ 48 h 791"/>
                        <a:gd name="T6" fmla="*/ 229 w 1769"/>
                        <a:gd name="T7" fmla="*/ 103 h 791"/>
                        <a:gd name="T8" fmla="*/ 250 w 1769"/>
                        <a:gd name="T9" fmla="*/ 145 h 791"/>
                        <a:gd name="T10" fmla="*/ 241 w 1769"/>
                        <a:gd name="T11" fmla="*/ 187 h 791"/>
                        <a:gd name="T12" fmla="*/ 227 w 1769"/>
                        <a:gd name="T13" fmla="*/ 151 h 791"/>
                        <a:gd name="T14" fmla="*/ 198 w 1769"/>
                        <a:gd name="T15" fmla="*/ 108 h 791"/>
                        <a:gd name="T16" fmla="*/ 158 w 1769"/>
                        <a:gd name="T17" fmla="*/ 70 h 791"/>
                        <a:gd name="T18" fmla="*/ 83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2" name="Group 89"/>
                  <p:cNvGrpSpPr>
                    <a:grpSpLocks/>
                  </p:cNvGrpSpPr>
                  <p:nvPr/>
                </p:nvGrpSpPr>
                <p:grpSpPr bwMode="auto">
                  <a:xfrm>
                    <a:off x="1529" y="1908"/>
                    <a:ext cx="766" cy="2373"/>
                    <a:chOff x="1455" y="1936"/>
                    <a:chExt cx="766" cy="2373"/>
                  </a:xfrm>
                </p:grpSpPr>
                <p:sp>
                  <p:nvSpPr>
                    <p:cNvPr id="81" name="Freeform 90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8" y="2578"/>
                      <a:ext cx="1595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171 w 2736"/>
                        <a:gd name="T3" fmla="*/ 40 h 504"/>
                        <a:gd name="T4" fmla="*/ 352 w 2736"/>
                        <a:gd name="T5" fmla="*/ 6 h 504"/>
                        <a:gd name="T6" fmla="*/ 542 w 2736"/>
                        <a:gd name="T7" fmla="*/ 6 h 504"/>
                        <a:gd name="T8" fmla="*/ 539 w 2736"/>
                        <a:gd name="T9" fmla="*/ 25 h 504"/>
                        <a:gd name="T10" fmla="*/ 349 w 2736"/>
                        <a:gd name="T11" fmla="*/ 25 h 504"/>
                        <a:gd name="T12" fmla="*/ 129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2" name="Freeform 91"/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73" y="3635"/>
                      <a:ext cx="856" cy="490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55 w 1769"/>
                        <a:gd name="T3" fmla="*/ 14 h 791"/>
                        <a:gd name="T4" fmla="*/ 131 w 1769"/>
                        <a:gd name="T5" fmla="*/ 48 h 791"/>
                        <a:gd name="T6" fmla="*/ 182 w 1769"/>
                        <a:gd name="T7" fmla="*/ 103 h 791"/>
                        <a:gd name="T8" fmla="*/ 199 w 1769"/>
                        <a:gd name="T9" fmla="*/ 145 h 791"/>
                        <a:gd name="T10" fmla="*/ 191 w 1769"/>
                        <a:gd name="T11" fmla="*/ 187 h 791"/>
                        <a:gd name="T12" fmla="*/ 180 w 1769"/>
                        <a:gd name="T13" fmla="*/ 151 h 791"/>
                        <a:gd name="T14" fmla="*/ 157 w 1769"/>
                        <a:gd name="T15" fmla="*/ 108 h 791"/>
                        <a:gd name="T16" fmla="*/ 126 w 1769"/>
                        <a:gd name="T17" fmla="*/ 70 h 791"/>
                        <a:gd name="T18" fmla="*/ 66 w 1769"/>
                        <a:gd name="T19" fmla="*/ 36 h 791"/>
                        <a:gd name="T20" fmla="*/ 0 w 1769"/>
                        <a:gd name="T21" fmla="*/ 18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3" name="Group 92"/>
                  <p:cNvGrpSpPr>
                    <a:grpSpLocks/>
                  </p:cNvGrpSpPr>
                  <p:nvPr/>
                </p:nvGrpSpPr>
                <p:grpSpPr bwMode="auto">
                  <a:xfrm rot="88588">
                    <a:off x="2061" y="1962"/>
                    <a:ext cx="459" cy="2329"/>
                    <a:chOff x="1956" y="1990"/>
                    <a:chExt cx="492" cy="2604"/>
                  </a:xfrm>
                </p:grpSpPr>
                <p:sp>
                  <p:nvSpPr>
                    <p:cNvPr id="79" name="Freeform 93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40" y="2694"/>
                      <a:ext cx="1711" cy="301"/>
                    </a:xfrm>
                    <a:custGeom>
                      <a:avLst/>
                      <a:gdLst>
                        <a:gd name="T0" fmla="*/ 0 w 2736"/>
                        <a:gd name="T1" fmla="*/ 108 h 504"/>
                        <a:gd name="T2" fmla="*/ 211 w 2736"/>
                        <a:gd name="T3" fmla="*/ 36 h 504"/>
                        <a:gd name="T4" fmla="*/ 435 w 2736"/>
                        <a:gd name="T5" fmla="*/ 5 h 504"/>
                        <a:gd name="T6" fmla="*/ 669 w 2736"/>
                        <a:gd name="T7" fmla="*/ 5 h 504"/>
                        <a:gd name="T8" fmla="*/ 665 w 2736"/>
                        <a:gd name="T9" fmla="*/ 22 h 504"/>
                        <a:gd name="T10" fmla="*/ 432 w 2736"/>
                        <a:gd name="T11" fmla="*/ 22 h 504"/>
                        <a:gd name="T12" fmla="*/ 160 w 2736"/>
                        <a:gd name="T13" fmla="*/ 62 h 504"/>
                        <a:gd name="T14" fmla="*/ 0 w 2736"/>
                        <a:gd name="T15" fmla="*/ 10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80" name="Freeform 94"/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32" y="3898"/>
                      <a:ext cx="918" cy="472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8 w 1769"/>
                        <a:gd name="T3" fmla="*/ 12 h 791"/>
                        <a:gd name="T4" fmla="*/ 161 w 1769"/>
                        <a:gd name="T5" fmla="*/ 42 h 791"/>
                        <a:gd name="T6" fmla="*/ 225 w 1769"/>
                        <a:gd name="T7" fmla="*/ 92 h 791"/>
                        <a:gd name="T8" fmla="*/ 245 w 1769"/>
                        <a:gd name="T9" fmla="*/ 129 h 791"/>
                        <a:gd name="T10" fmla="*/ 236 w 1769"/>
                        <a:gd name="T11" fmla="*/ 167 h 791"/>
                        <a:gd name="T12" fmla="*/ 222 w 1769"/>
                        <a:gd name="T13" fmla="*/ 134 h 791"/>
                        <a:gd name="T14" fmla="*/ 194 w 1769"/>
                        <a:gd name="T15" fmla="*/ 97 h 791"/>
                        <a:gd name="T16" fmla="*/ 155 w 1769"/>
                        <a:gd name="T17" fmla="*/ 63 h 791"/>
                        <a:gd name="T18" fmla="*/ 81 w 1769"/>
                        <a:gd name="T19" fmla="*/ 32 h 791"/>
                        <a:gd name="T20" fmla="*/ 0 w 1769"/>
                        <a:gd name="T21" fmla="*/ 16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4" name="Group 95"/>
                  <p:cNvGrpSpPr>
                    <a:grpSpLocks/>
                  </p:cNvGrpSpPr>
                  <p:nvPr/>
                </p:nvGrpSpPr>
                <p:grpSpPr bwMode="auto">
                  <a:xfrm>
                    <a:off x="3408" y="1689"/>
                    <a:ext cx="1125" cy="2426"/>
                    <a:chOff x="3334" y="1717"/>
                    <a:chExt cx="1125" cy="2426"/>
                  </a:xfrm>
                </p:grpSpPr>
                <p:sp>
                  <p:nvSpPr>
                    <p:cNvPr id="77" name="Freeform 96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7" y="2423"/>
                      <a:ext cx="1724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216 w 2736"/>
                        <a:gd name="T3" fmla="*/ 40 h 504"/>
                        <a:gd name="T4" fmla="*/ 444 w 2736"/>
                        <a:gd name="T5" fmla="*/ 6 h 504"/>
                        <a:gd name="T6" fmla="*/ 684 w 2736"/>
                        <a:gd name="T7" fmla="*/ 6 h 504"/>
                        <a:gd name="T8" fmla="*/ 681 w 2736"/>
                        <a:gd name="T9" fmla="*/ 25 h 504"/>
                        <a:gd name="T10" fmla="*/ 442 w 2736"/>
                        <a:gd name="T11" fmla="*/ 25 h 504"/>
                        <a:gd name="T12" fmla="*/ 164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8" name="Freeform 97"/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1" y="3435"/>
                      <a:ext cx="924" cy="49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9 w 1769"/>
                        <a:gd name="T3" fmla="*/ 14 h 791"/>
                        <a:gd name="T4" fmla="*/ 165 w 1769"/>
                        <a:gd name="T5" fmla="*/ 48 h 791"/>
                        <a:gd name="T6" fmla="*/ 229 w 1769"/>
                        <a:gd name="T7" fmla="*/ 103 h 791"/>
                        <a:gd name="T8" fmla="*/ 250 w 1769"/>
                        <a:gd name="T9" fmla="*/ 145 h 791"/>
                        <a:gd name="T10" fmla="*/ 241 w 1769"/>
                        <a:gd name="T11" fmla="*/ 187 h 791"/>
                        <a:gd name="T12" fmla="*/ 227 w 1769"/>
                        <a:gd name="T13" fmla="*/ 151 h 791"/>
                        <a:gd name="T14" fmla="*/ 198 w 1769"/>
                        <a:gd name="T15" fmla="*/ 108 h 791"/>
                        <a:gd name="T16" fmla="*/ 158 w 1769"/>
                        <a:gd name="T17" fmla="*/ 70 h 791"/>
                        <a:gd name="T18" fmla="*/ 83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5" name="Group 98"/>
                  <p:cNvGrpSpPr>
                    <a:grpSpLocks/>
                  </p:cNvGrpSpPr>
                  <p:nvPr/>
                </p:nvGrpSpPr>
                <p:grpSpPr bwMode="auto">
                  <a:xfrm>
                    <a:off x="3255" y="1838"/>
                    <a:ext cx="883" cy="2426"/>
                    <a:chOff x="3181" y="1866"/>
                    <a:chExt cx="883" cy="2426"/>
                  </a:xfrm>
                </p:grpSpPr>
                <p:sp>
                  <p:nvSpPr>
                    <p:cNvPr id="75" name="Freeform 99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5" y="2542"/>
                      <a:ext cx="1649" cy="299"/>
                    </a:xfrm>
                    <a:custGeom>
                      <a:avLst/>
                      <a:gdLst>
                        <a:gd name="T0" fmla="*/ 0 w 2736"/>
                        <a:gd name="T1" fmla="*/ 105 h 504"/>
                        <a:gd name="T2" fmla="*/ 189 w 2736"/>
                        <a:gd name="T3" fmla="*/ 35 h 504"/>
                        <a:gd name="T4" fmla="*/ 389 w 2736"/>
                        <a:gd name="T5" fmla="*/ 5 h 504"/>
                        <a:gd name="T6" fmla="*/ 599 w 2736"/>
                        <a:gd name="T7" fmla="*/ 5 h 504"/>
                        <a:gd name="T8" fmla="*/ 595 w 2736"/>
                        <a:gd name="T9" fmla="*/ 21 h 504"/>
                        <a:gd name="T10" fmla="*/ 386 w 2736"/>
                        <a:gd name="T11" fmla="*/ 21 h 504"/>
                        <a:gd name="T12" fmla="*/ 143 w 2736"/>
                        <a:gd name="T13" fmla="*/ 61 h 504"/>
                        <a:gd name="T14" fmla="*/ 0 w 2736"/>
                        <a:gd name="T15" fmla="*/ 105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6" name="Freeform 100"/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5"/>
                      <a:ext cx="884" cy="469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60 w 1769"/>
                        <a:gd name="T3" fmla="*/ 12 h 791"/>
                        <a:gd name="T4" fmla="*/ 144 w 1769"/>
                        <a:gd name="T5" fmla="*/ 42 h 791"/>
                        <a:gd name="T6" fmla="*/ 201 w 1769"/>
                        <a:gd name="T7" fmla="*/ 90 h 791"/>
                        <a:gd name="T8" fmla="*/ 219 w 1769"/>
                        <a:gd name="T9" fmla="*/ 127 h 791"/>
                        <a:gd name="T10" fmla="*/ 211 w 1769"/>
                        <a:gd name="T11" fmla="*/ 164 h 791"/>
                        <a:gd name="T12" fmla="*/ 198 w 1769"/>
                        <a:gd name="T13" fmla="*/ 132 h 791"/>
                        <a:gd name="T14" fmla="*/ 173 w 1769"/>
                        <a:gd name="T15" fmla="*/ 94 h 791"/>
                        <a:gd name="T16" fmla="*/ 138 w 1769"/>
                        <a:gd name="T17" fmla="*/ 62 h 791"/>
                        <a:gd name="T18" fmla="*/ 72 w 1769"/>
                        <a:gd name="T19" fmla="*/ 31 h 791"/>
                        <a:gd name="T20" fmla="*/ 0 w 1769"/>
                        <a:gd name="T21" fmla="*/ 16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6" name="Group 101"/>
                  <p:cNvGrpSpPr>
                    <a:grpSpLocks/>
                  </p:cNvGrpSpPr>
                  <p:nvPr/>
                </p:nvGrpSpPr>
                <p:grpSpPr bwMode="auto">
                  <a:xfrm>
                    <a:off x="3080" y="1955"/>
                    <a:ext cx="619" cy="2386"/>
                    <a:chOff x="3006" y="1983"/>
                    <a:chExt cx="619" cy="2386"/>
                  </a:xfrm>
                </p:grpSpPr>
                <p:sp>
                  <p:nvSpPr>
                    <p:cNvPr id="73" name="Freeform 102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8" y="2661"/>
                      <a:ext cx="1600" cy="246"/>
                    </a:xfrm>
                    <a:custGeom>
                      <a:avLst/>
                      <a:gdLst>
                        <a:gd name="T0" fmla="*/ 0 w 2736"/>
                        <a:gd name="T1" fmla="*/ 59 h 504"/>
                        <a:gd name="T2" fmla="*/ 173 w 2736"/>
                        <a:gd name="T3" fmla="*/ 20 h 504"/>
                        <a:gd name="T4" fmla="*/ 356 w 2736"/>
                        <a:gd name="T5" fmla="*/ 3 h 504"/>
                        <a:gd name="T6" fmla="*/ 547 w 2736"/>
                        <a:gd name="T7" fmla="*/ 3 h 504"/>
                        <a:gd name="T8" fmla="*/ 544 w 2736"/>
                        <a:gd name="T9" fmla="*/ 12 h 504"/>
                        <a:gd name="T10" fmla="*/ 353 w 2736"/>
                        <a:gd name="T11" fmla="*/ 12 h 504"/>
                        <a:gd name="T12" fmla="*/ 130 w 2736"/>
                        <a:gd name="T13" fmla="*/ 34 h 504"/>
                        <a:gd name="T14" fmla="*/ 0 w 2736"/>
                        <a:gd name="T15" fmla="*/ 5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4" name="Freeform 103"/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2" y="3747"/>
                      <a:ext cx="859" cy="386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56 w 1769"/>
                        <a:gd name="T3" fmla="*/ 6 h 791"/>
                        <a:gd name="T4" fmla="*/ 133 w 1769"/>
                        <a:gd name="T5" fmla="*/ 23 h 791"/>
                        <a:gd name="T6" fmla="*/ 185 w 1769"/>
                        <a:gd name="T7" fmla="*/ 50 h 791"/>
                        <a:gd name="T8" fmla="*/ 201 w 1769"/>
                        <a:gd name="T9" fmla="*/ 71 h 791"/>
                        <a:gd name="T10" fmla="*/ 193 w 1769"/>
                        <a:gd name="T11" fmla="*/ 91 h 791"/>
                        <a:gd name="T12" fmla="*/ 182 w 1769"/>
                        <a:gd name="T13" fmla="*/ 73 h 791"/>
                        <a:gd name="T14" fmla="*/ 159 w 1769"/>
                        <a:gd name="T15" fmla="*/ 53 h 791"/>
                        <a:gd name="T16" fmla="*/ 127 w 1769"/>
                        <a:gd name="T17" fmla="*/ 34 h 791"/>
                        <a:gd name="T18" fmla="*/ 67 w 1769"/>
                        <a:gd name="T19" fmla="*/ 18 h 791"/>
                        <a:gd name="T20" fmla="*/ 0 w 1769"/>
                        <a:gd name="T21" fmla="*/ 9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7" name="Group 104"/>
                  <p:cNvGrpSpPr>
                    <a:grpSpLocks/>
                  </p:cNvGrpSpPr>
                  <p:nvPr/>
                </p:nvGrpSpPr>
                <p:grpSpPr bwMode="auto">
                  <a:xfrm>
                    <a:off x="2893" y="2073"/>
                    <a:ext cx="405" cy="2219"/>
                    <a:chOff x="2819" y="2101"/>
                    <a:chExt cx="405" cy="2219"/>
                  </a:xfrm>
                </p:grpSpPr>
                <p:sp>
                  <p:nvSpPr>
                    <p:cNvPr id="71" name="Freeform 105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06" y="2713"/>
                      <a:ext cx="1471" cy="246"/>
                    </a:xfrm>
                    <a:custGeom>
                      <a:avLst/>
                      <a:gdLst>
                        <a:gd name="T0" fmla="*/ 0 w 2736"/>
                        <a:gd name="T1" fmla="*/ 59 h 504"/>
                        <a:gd name="T2" fmla="*/ 134 w 2736"/>
                        <a:gd name="T3" fmla="*/ 20 h 504"/>
                        <a:gd name="T4" fmla="*/ 276 w 2736"/>
                        <a:gd name="T5" fmla="*/ 3 h 504"/>
                        <a:gd name="T6" fmla="*/ 425 w 2736"/>
                        <a:gd name="T7" fmla="*/ 3 h 504"/>
                        <a:gd name="T8" fmla="*/ 423 w 2736"/>
                        <a:gd name="T9" fmla="*/ 12 h 504"/>
                        <a:gd name="T10" fmla="*/ 274 w 2736"/>
                        <a:gd name="T11" fmla="*/ 12 h 504"/>
                        <a:gd name="T12" fmla="*/ 102 w 2736"/>
                        <a:gd name="T13" fmla="*/ 34 h 504"/>
                        <a:gd name="T14" fmla="*/ 0 w 2736"/>
                        <a:gd name="T15" fmla="*/ 5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2" name="Freeform 106"/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6" y="3732"/>
                      <a:ext cx="790" cy="386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43 w 1769"/>
                        <a:gd name="T3" fmla="*/ 6 h 791"/>
                        <a:gd name="T4" fmla="*/ 103 w 1769"/>
                        <a:gd name="T5" fmla="*/ 23 h 791"/>
                        <a:gd name="T6" fmla="*/ 143 w 1769"/>
                        <a:gd name="T7" fmla="*/ 50 h 791"/>
                        <a:gd name="T8" fmla="*/ 156 w 1769"/>
                        <a:gd name="T9" fmla="*/ 71 h 791"/>
                        <a:gd name="T10" fmla="*/ 150 w 1769"/>
                        <a:gd name="T11" fmla="*/ 91 h 791"/>
                        <a:gd name="T12" fmla="*/ 142 w 1769"/>
                        <a:gd name="T13" fmla="*/ 73 h 791"/>
                        <a:gd name="T14" fmla="*/ 124 w 1769"/>
                        <a:gd name="T15" fmla="*/ 53 h 791"/>
                        <a:gd name="T16" fmla="*/ 99 w 1769"/>
                        <a:gd name="T17" fmla="*/ 34 h 791"/>
                        <a:gd name="T18" fmla="*/ 52 w 1769"/>
                        <a:gd name="T19" fmla="*/ 18 h 791"/>
                        <a:gd name="T20" fmla="*/ 0 w 1769"/>
                        <a:gd name="T21" fmla="*/ 9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68" name="Group 107"/>
                  <p:cNvGrpSpPr>
                    <a:grpSpLocks/>
                  </p:cNvGrpSpPr>
                  <p:nvPr/>
                </p:nvGrpSpPr>
                <p:grpSpPr bwMode="auto">
                  <a:xfrm>
                    <a:off x="2372" y="2107"/>
                    <a:ext cx="426" cy="2185"/>
                    <a:chOff x="2287" y="2135"/>
                    <a:chExt cx="426" cy="2185"/>
                  </a:xfrm>
                </p:grpSpPr>
                <p:sp>
                  <p:nvSpPr>
                    <p:cNvPr id="69" name="Freeform 108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0" y="2760"/>
                      <a:ext cx="1437" cy="188"/>
                    </a:xfrm>
                    <a:custGeom>
                      <a:avLst/>
                      <a:gdLst>
                        <a:gd name="T0" fmla="*/ 0 w 2736"/>
                        <a:gd name="T1" fmla="*/ 26 h 504"/>
                        <a:gd name="T2" fmla="*/ 125 w 2736"/>
                        <a:gd name="T3" fmla="*/ 9 h 504"/>
                        <a:gd name="T4" fmla="*/ 257 w 2736"/>
                        <a:gd name="T5" fmla="*/ 1 h 504"/>
                        <a:gd name="T6" fmla="*/ 397 w 2736"/>
                        <a:gd name="T7" fmla="*/ 1 h 504"/>
                        <a:gd name="T8" fmla="*/ 394 w 2736"/>
                        <a:gd name="T9" fmla="*/ 5 h 504"/>
                        <a:gd name="T10" fmla="*/ 255 w 2736"/>
                        <a:gd name="T11" fmla="*/ 5 h 504"/>
                        <a:gd name="T12" fmla="*/ 95 w 2736"/>
                        <a:gd name="T13" fmla="*/ 15 h 504"/>
                        <a:gd name="T14" fmla="*/ 0 w 2736"/>
                        <a:gd name="T15" fmla="*/ 26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0" name="Freeform 109"/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49" y="3787"/>
                      <a:ext cx="771" cy="29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40 w 1769"/>
                        <a:gd name="T3" fmla="*/ 3 h 791"/>
                        <a:gd name="T4" fmla="*/ 96 w 1769"/>
                        <a:gd name="T5" fmla="*/ 10 h 791"/>
                        <a:gd name="T6" fmla="*/ 133 w 1769"/>
                        <a:gd name="T7" fmla="*/ 22 h 791"/>
                        <a:gd name="T8" fmla="*/ 145 w 1769"/>
                        <a:gd name="T9" fmla="*/ 32 h 791"/>
                        <a:gd name="T10" fmla="*/ 140 w 1769"/>
                        <a:gd name="T11" fmla="*/ 41 h 791"/>
                        <a:gd name="T12" fmla="*/ 132 w 1769"/>
                        <a:gd name="T13" fmla="*/ 33 h 791"/>
                        <a:gd name="T14" fmla="*/ 115 w 1769"/>
                        <a:gd name="T15" fmla="*/ 23 h 791"/>
                        <a:gd name="T16" fmla="*/ 92 w 1769"/>
                        <a:gd name="T17" fmla="*/ 15 h 791"/>
                        <a:gd name="T18" fmla="*/ 48 w 1769"/>
                        <a:gd name="T19" fmla="*/ 8 h 791"/>
                        <a:gd name="T20" fmla="*/ 0 w 1769"/>
                        <a:gd name="T21" fmla="*/ 4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ru-RU"/>
                    </a:p>
                  </p:txBody>
                </p:sp>
              </p:grpSp>
            </p:grpSp>
          </p:grpSp>
          <p:grpSp>
            <p:nvGrpSpPr>
              <p:cNvPr id="23" name="Group 110"/>
              <p:cNvGrpSpPr>
                <a:grpSpLocks/>
              </p:cNvGrpSpPr>
              <p:nvPr/>
            </p:nvGrpSpPr>
            <p:grpSpPr bwMode="auto">
              <a:xfrm>
                <a:off x="74" y="313"/>
                <a:ext cx="5459" cy="3667"/>
                <a:chOff x="74" y="313"/>
                <a:chExt cx="5459" cy="3667"/>
              </a:xfrm>
            </p:grpSpPr>
            <p:grpSp>
              <p:nvGrpSpPr>
                <p:cNvPr id="24" name="Group 111"/>
                <p:cNvGrpSpPr>
                  <a:grpSpLocks/>
                </p:cNvGrpSpPr>
                <p:nvPr/>
              </p:nvGrpSpPr>
              <p:grpSpPr bwMode="auto">
                <a:xfrm>
                  <a:off x="74" y="313"/>
                  <a:ext cx="5459" cy="3667"/>
                  <a:chOff x="74" y="313"/>
                  <a:chExt cx="5459" cy="3667"/>
                </a:xfrm>
              </p:grpSpPr>
              <p:sp>
                <p:nvSpPr>
                  <p:cNvPr id="26" name="Arc 112"/>
                  <p:cNvSpPr>
                    <a:spLocks/>
                  </p:cNvSpPr>
                  <p:nvPr/>
                </p:nvSpPr>
                <p:spPr bwMode="hidden">
                  <a:xfrm flipV="1">
                    <a:off x="2966" y="456"/>
                    <a:ext cx="2567" cy="2047"/>
                  </a:xfrm>
                  <a:custGeom>
                    <a:avLst/>
                    <a:gdLst>
                      <a:gd name="T0" fmla="*/ 1 w 36729"/>
                      <a:gd name="T1" fmla="*/ 1 h 21600"/>
                      <a:gd name="T2" fmla="*/ 0 w 36729"/>
                      <a:gd name="T3" fmla="*/ 1 h 21600"/>
                      <a:gd name="T4" fmla="*/ 0 w 36729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lnTo>
                          <a:pt x="36729" y="1045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7" name="Arc 113"/>
                  <p:cNvSpPr>
                    <a:spLocks/>
                  </p:cNvSpPr>
                  <p:nvPr/>
                </p:nvSpPr>
                <p:spPr bwMode="hidden">
                  <a:xfrm flipH="1">
                    <a:off x="387" y="1601"/>
                    <a:ext cx="2016" cy="2379"/>
                  </a:xfrm>
                  <a:custGeom>
                    <a:avLst/>
                    <a:gdLst>
                      <a:gd name="T0" fmla="*/ 0 w 30473"/>
                      <a:gd name="T1" fmla="*/ 0 h 22305"/>
                      <a:gd name="T2" fmla="*/ 1 w 30473"/>
                      <a:gd name="T3" fmla="*/ 3 h 22305"/>
                      <a:gd name="T4" fmla="*/ 0 w 30473"/>
                      <a:gd name="T5" fmla="*/ 3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lnTo>
                          <a:pt x="-1" y="1906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8" name="Arc 114"/>
                  <p:cNvSpPr>
                    <a:spLocks/>
                  </p:cNvSpPr>
                  <p:nvPr/>
                </p:nvSpPr>
                <p:spPr bwMode="hidden">
                  <a:xfrm>
                    <a:off x="3029" y="1181"/>
                    <a:ext cx="1426" cy="2380"/>
                  </a:xfrm>
                  <a:custGeom>
                    <a:avLst/>
                    <a:gdLst>
                      <a:gd name="T0" fmla="*/ 0 w 34812"/>
                      <a:gd name="T1" fmla="*/ 1 h 22305"/>
                      <a:gd name="T2" fmla="*/ 0 w 34812"/>
                      <a:gd name="T3" fmla="*/ 3 h 22305"/>
                      <a:gd name="T4" fmla="*/ 0 w 34812"/>
                      <a:gd name="T5" fmla="*/ 3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lnTo>
                          <a:pt x="-1" y="451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29" name="Arc 115"/>
                  <p:cNvSpPr>
                    <a:spLocks/>
                  </p:cNvSpPr>
                  <p:nvPr/>
                </p:nvSpPr>
                <p:spPr bwMode="hidden">
                  <a:xfrm flipH="1">
                    <a:off x="73" y="812"/>
                    <a:ext cx="2540" cy="2380"/>
                  </a:xfrm>
                  <a:custGeom>
                    <a:avLst/>
                    <a:gdLst>
                      <a:gd name="T0" fmla="*/ 0 w 36830"/>
                      <a:gd name="T1" fmla="*/ 1 h 22305"/>
                      <a:gd name="T2" fmla="*/ 1 w 36830"/>
                      <a:gd name="T3" fmla="*/ 3 h 22305"/>
                      <a:gd name="T4" fmla="*/ 0 w 36830"/>
                      <a:gd name="T5" fmla="*/ 3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lnTo>
                          <a:pt x="0" y="6283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0" name="Arc 116"/>
                  <p:cNvSpPr>
                    <a:spLocks/>
                  </p:cNvSpPr>
                  <p:nvPr/>
                </p:nvSpPr>
                <p:spPr bwMode="hidden">
                  <a:xfrm flipH="1">
                    <a:off x="789" y="313"/>
                    <a:ext cx="1850" cy="2304"/>
                  </a:xfrm>
                  <a:custGeom>
                    <a:avLst/>
                    <a:gdLst>
                      <a:gd name="T0" fmla="*/ 0 w 31881"/>
                      <a:gd name="T1" fmla="*/ 1 h 21600"/>
                      <a:gd name="T2" fmla="*/ 0 w 31881"/>
                      <a:gd name="T3" fmla="*/ 1 h 21600"/>
                      <a:gd name="T4" fmla="*/ 0 w 31881"/>
                      <a:gd name="T5" fmla="*/ 3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lnTo>
                          <a:pt x="-1" y="10015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1" name="Arc 117"/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5" cy="2304"/>
                  </a:xfrm>
                  <a:custGeom>
                    <a:avLst/>
                    <a:gdLst>
                      <a:gd name="T0" fmla="*/ 0 w 31146"/>
                      <a:gd name="T1" fmla="*/ 1 h 21600"/>
                      <a:gd name="T2" fmla="*/ 0 w 31146"/>
                      <a:gd name="T3" fmla="*/ 1 h 21600"/>
                      <a:gd name="T4" fmla="*/ 0 w 31146"/>
                      <a:gd name="T5" fmla="*/ 3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lnTo>
                          <a:pt x="-1" y="451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32" name="Freeform 118"/>
                  <p:cNvSpPr>
                    <a:spLocks/>
                  </p:cNvSpPr>
                  <p:nvPr/>
                </p:nvSpPr>
                <p:spPr bwMode="hidden">
                  <a:xfrm flipH="1">
                    <a:off x="1800" y="438"/>
                    <a:ext cx="418" cy="1524"/>
                  </a:xfrm>
                  <a:custGeom>
                    <a:avLst/>
                    <a:gdLst>
                      <a:gd name="T0" fmla="*/ 0 w 776"/>
                      <a:gd name="T1" fmla="*/ 17 h 2368"/>
                      <a:gd name="T2" fmla="*/ 37 w 776"/>
                      <a:gd name="T3" fmla="*/ 4 h 2368"/>
                      <a:gd name="T4" fmla="*/ 15 w 776"/>
                      <a:gd name="T5" fmla="*/ 42 h 2368"/>
                      <a:gd name="T6" fmla="*/ 52 w 776"/>
                      <a:gd name="T7" fmla="*/ 42 h 2368"/>
                      <a:gd name="T8" fmla="*/ 30 w 776"/>
                      <a:gd name="T9" fmla="*/ 81 h 2368"/>
                      <a:gd name="T10" fmla="*/ 60 w 776"/>
                      <a:gd name="T11" fmla="*/ 94 h 2368"/>
                      <a:gd name="T12" fmla="*/ 45 w 776"/>
                      <a:gd name="T13" fmla="*/ 119 h 2368"/>
                      <a:gd name="T14" fmla="*/ 75 w 776"/>
                      <a:gd name="T15" fmla="*/ 132 h 2368"/>
                      <a:gd name="T16" fmla="*/ 60 w 776"/>
                      <a:gd name="T17" fmla="*/ 158 h 2368"/>
                      <a:gd name="T18" fmla="*/ 82 w 776"/>
                      <a:gd name="T19" fmla="*/ 171 h 2368"/>
                      <a:gd name="T20" fmla="*/ 75 w 776"/>
                      <a:gd name="T21" fmla="*/ 196 h 2368"/>
                      <a:gd name="T22" fmla="*/ 90 w 776"/>
                      <a:gd name="T23" fmla="*/ 221 h 2368"/>
                      <a:gd name="T24" fmla="*/ 90 w 776"/>
                      <a:gd name="T25" fmla="*/ 247 h 2368"/>
                      <a:gd name="T26" fmla="*/ 105 w 776"/>
                      <a:gd name="T27" fmla="*/ 286 h 2368"/>
                      <a:gd name="T28" fmla="*/ 97 w 776"/>
                      <a:gd name="T29" fmla="*/ 324 h 2368"/>
                      <a:gd name="T30" fmla="*/ 113 w 776"/>
                      <a:gd name="T31" fmla="*/ 349 h 2368"/>
                      <a:gd name="T32" fmla="*/ 105 w 776"/>
                      <a:gd name="T33" fmla="*/ 388 h 2368"/>
                      <a:gd name="T34" fmla="*/ 113 w 776"/>
                      <a:gd name="T35" fmla="*/ 427 h 2368"/>
                      <a:gd name="T36" fmla="*/ 105 w 776"/>
                      <a:gd name="T37" fmla="*/ 452 h 2368"/>
                      <a:gd name="T38" fmla="*/ 120 w 776"/>
                      <a:gd name="T39" fmla="*/ 490 h 2368"/>
                      <a:gd name="T40" fmla="*/ 113 w 776"/>
                      <a:gd name="T41" fmla="*/ 529 h 2368"/>
                      <a:gd name="T42" fmla="*/ 120 w 776"/>
                      <a:gd name="T43" fmla="*/ 580 h 2368"/>
                      <a:gd name="T44" fmla="*/ 113 w 776"/>
                      <a:gd name="T45" fmla="*/ 593 h 2368"/>
                      <a:gd name="T46" fmla="*/ 120 w 776"/>
                      <a:gd name="T47" fmla="*/ 631 h 2368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25" name="Freeform 119"/>
                <p:cNvSpPr>
                  <a:spLocks/>
                </p:cNvSpPr>
                <p:nvPr/>
              </p:nvSpPr>
              <p:spPr bwMode="hidden">
                <a:xfrm rot="-1346631">
                  <a:off x="3280" y="1529"/>
                  <a:ext cx="442" cy="837"/>
                </a:xfrm>
                <a:custGeom>
                  <a:avLst/>
                  <a:gdLst>
                    <a:gd name="T0" fmla="*/ 0 w 776"/>
                    <a:gd name="T1" fmla="*/ 3 h 2368"/>
                    <a:gd name="T2" fmla="*/ 44 w 776"/>
                    <a:gd name="T3" fmla="*/ 1 h 2368"/>
                    <a:gd name="T4" fmla="*/ 18 w 776"/>
                    <a:gd name="T5" fmla="*/ 7 h 2368"/>
                    <a:gd name="T6" fmla="*/ 62 w 776"/>
                    <a:gd name="T7" fmla="*/ 7 h 2368"/>
                    <a:gd name="T8" fmla="*/ 35 w 776"/>
                    <a:gd name="T9" fmla="*/ 13 h 2368"/>
                    <a:gd name="T10" fmla="*/ 71 w 776"/>
                    <a:gd name="T11" fmla="*/ 16 h 2368"/>
                    <a:gd name="T12" fmla="*/ 53 w 776"/>
                    <a:gd name="T13" fmla="*/ 20 h 2368"/>
                    <a:gd name="T14" fmla="*/ 88 w 776"/>
                    <a:gd name="T15" fmla="*/ 22 h 2368"/>
                    <a:gd name="T16" fmla="*/ 71 w 776"/>
                    <a:gd name="T17" fmla="*/ 26 h 2368"/>
                    <a:gd name="T18" fmla="*/ 97 w 776"/>
                    <a:gd name="T19" fmla="*/ 28 h 2368"/>
                    <a:gd name="T20" fmla="*/ 88 w 776"/>
                    <a:gd name="T21" fmla="*/ 33 h 2368"/>
                    <a:gd name="T22" fmla="*/ 107 w 776"/>
                    <a:gd name="T23" fmla="*/ 37 h 2368"/>
                    <a:gd name="T24" fmla="*/ 107 w 776"/>
                    <a:gd name="T25" fmla="*/ 41 h 2368"/>
                    <a:gd name="T26" fmla="*/ 124 w 776"/>
                    <a:gd name="T27" fmla="*/ 47 h 2368"/>
                    <a:gd name="T28" fmla="*/ 115 w 776"/>
                    <a:gd name="T29" fmla="*/ 54 h 2368"/>
                    <a:gd name="T30" fmla="*/ 133 w 776"/>
                    <a:gd name="T31" fmla="*/ 58 h 2368"/>
                    <a:gd name="T32" fmla="*/ 124 w 776"/>
                    <a:gd name="T33" fmla="*/ 64 h 2368"/>
                    <a:gd name="T34" fmla="*/ 133 w 776"/>
                    <a:gd name="T35" fmla="*/ 71 h 2368"/>
                    <a:gd name="T36" fmla="*/ 124 w 776"/>
                    <a:gd name="T37" fmla="*/ 75 h 2368"/>
                    <a:gd name="T38" fmla="*/ 142 w 776"/>
                    <a:gd name="T39" fmla="*/ 81 h 2368"/>
                    <a:gd name="T40" fmla="*/ 133 w 776"/>
                    <a:gd name="T41" fmla="*/ 88 h 2368"/>
                    <a:gd name="T42" fmla="*/ 142 w 776"/>
                    <a:gd name="T43" fmla="*/ 96 h 2368"/>
                    <a:gd name="T44" fmla="*/ 133 w 776"/>
                    <a:gd name="T45" fmla="*/ 98 h 2368"/>
                    <a:gd name="T46" fmla="*/ 142 w 776"/>
                    <a:gd name="T47" fmla="*/ 105 h 2368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7" name="Group 120"/>
            <p:cNvGrpSpPr>
              <a:grpSpLocks/>
            </p:cNvGrpSpPr>
            <p:nvPr/>
          </p:nvGrpSpPr>
          <p:grpSpPr bwMode="auto">
            <a:xfrm>
              <a:off x="1476" y="449"/>
              <a:ext cx="4038" cy="2966"/>
              <a:chOff x="210" y="337"/>
              <a:chExt cx="5198" cy="3818"/>
            </a:xfrm>
          </p:grpSpPr>
          <p:sp>
            <p:nvSpPr>
              <p:cNvPr id="8" name="Freeform 121"/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09 h 2368"/>
                  <a:gd name="T14" fmla="*/ 118 w 776"/>
                  <a:gd name="T15" fmla="*/ 121 h 2368"/>
                  <a:gd name="T16" fmla="*/ 94 w 776"/>
                  <a:gd name="T17" fmla="*/ 144 h 2368"/>
                  <a:gd name="T18" fmla="*/ 129 w 776"/>
                  <a:gd name="T19" fmla="*/ 156 h 2368"/>
                  <a:gd name="T20" fmla="*/ 118 w 776"/>
                  <a:gd name="T21" fmla="*/ 179 h 2368"/>
                  <a:gd name="T22" fmla="*/ 141 w 776"/>
                  <a:gd name="T23" fmla="*/ 203 h 2368"/>
                  <a:gd name="T24" fmla="*/ 141 w 776"/>
                  <a:gd name="T25" fmla="*/ 226 h 2368"/>
                  <a:gd name="T26" fmla="*/ 164 w 776"/>
                  <a:gd name="T27" fmla="*/ 261 h 2368"/>
                  <a:gd name="T28" fmla="*/ 153 w 776"/>
                  <a:gd name="T29" fmla="*/ 296 h 2368"/>
                  <a:gd name="T30" fmla="*/ 176 w 776"/>
                  <a:gd name="T31" fmla="*/ 320 h 2368"/>
                  <a:gd name="T32" fmla="*/ 164 w 776"/>
                  <a:gd name="T33" fmla="*/ 355 h 2368"/>
                  <a:gd name="T34" fmla="*/ 176 w 776"/>
                  <a:gd name="T35" fmla="*/ 390 h 2368"/>
                  <a:gd name="T36" fmla="*/ 164 w 776"/>
                  <a:gd name="T37" fmla="*/ 413 h 2368"/>
                  <a:gd name="T38" fmla="*/ 188 w 776"/>
                  <a:gd name="T39" fmla="*/ 448 h 2368"/>
                  <a:gd name="T40" fmla="*/ 176 w 776"/>
                  <a:gd name="T41" fmla="*/ 483 h 2368"/>
                  <a:gd name="T42" fmla="*/ 188 w 776"/>
                  <a:gd name="T43" fmla="*/ 530 h 2368"/>
                  <a:gd name="T44" fmla="*/ 176 w 776"/>
                  <a:gd name="T45" fmla="*/ 542 h 2368"/>
                  <a:gd name="T46" fmla="*/ 188 w 776"/>
                  <a:gd name="T47" fmla="*/ 57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9" name="Arc 122"/>
              <p:cNvSpPr>
                <a:spLocks/>
              </p:cNvSpPr>
              <p:nvPr/>
            </p:nvSpPr>
            <p:spPr bwMode="hidden">
              <a:xfrm flipH="1">
                <a:off x="1054" y="1851"/>
                <a:ext cx="2121" cy="2304"/>
              </a:xfrm>
              <a:custGeom>
                <a:avLst/>
                <a:gdLst>
                  <a:gd name="T0" fmla="*/ 0 w 21600"/>
                  <a:gd name="T1" fmla="*/ 0 h 21602"/>
                  <a:gd name="T2" fmla="*/ 2 w 21600"/>
                  <a:gd name="T3" fmla="*/ 3 h 21602"/>
                  <a:gd name="T4" fmla="*/ 0 w 21600"/>
                  <a:gd name="T5" fmla="*/ 3 h 2160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" name="Arc 123"/>
              <p:cNvSpPr>
                <a:spLocks/>
              </p:cNvSpPr>
              <p:nvPr/>
            </p:nvSpPr>
            <p:spPr bwMode="hidden">
              <a:xfrm flipH="1">
                <a:off x="1266" y="1480"/>
                <a:ext cx="1245" cy="2379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3 h 22305"/>
                  <a:gd name="T4" fmla="*/ 0 w 28940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" name="Arc 124"/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T0" fmla="*/ 0 w 34455"/>
                  <a:gd name="T1" fmla="*/ 1 h 22305"/>
                  <a:gd name="T2" fmla="*/ 1 w 34455"/>
                  <a:gd name="T3" fmla="*/ 3 h 22305"/>
                  <a:gd name="T4" fmla="*/ 0 w 34455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2" name="Arc 125"/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T0" fmla="*/ 0 w 34812"/>
                  <a:gd name="T1" fmla="*/ 1 h 22305"/>
                  <a:gd name="T2" fmla="*/ 0 w 34812"/>
                  <a:gd name="T3" fmla="*/ 3 h 22305"/>
                  <a:gd name="T4" fmla="*/ 0 w 34812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3" name="Arc 126"/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T0" fmla="*/ 0 w 34812"/>
                  <a:gd name="T1" fmla="*/ 1 h 22305"/>
                  <a:gd name="T2" fmla="*/ 0 w 34812"/>
                  <a:gd name="T3" fmla="*/ 3 h 22305"/>
                  <a:gd name="T4" fmla="*/ 0 w 34812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4" name="Freeform 127"/>
              <p:cNvSpPr>
                <a:spLocks/>
              </p:cNvSpPr>
              <p:nvPr/>
            </p:nvSpPr>
            <p:spPr bwMode="hidden">
              <a:xfrm>
                <a:off x="3301" y="2635"/>
                <a:ext cx="485" cy="1479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09 h 2368"/>
                  <a:gd name="T14" fmla="*/ 118 w 776"/>
                  <a:gd name="T15" fmla="*/ 121 h 2368"/>
                  <a:gd name="T16" fmla="*/ 94 w 776"/>
                  <a:gd name="T17" fmla="*/ 144 h 2368"/>
                  <a:gd name="T18" fmla="*/ 129 w 776"/>
                  <a:gd name="T19" fmla="*/ 156 h 2368"/>
                  <a:gd name="T20" fmla="*/ 118 w 776"/>
                  <a:gd name="T21" fmla="*/ 179 h 2368"/>
                  <a:gd name="T22" fmla="*/ 141 w 776"/>
                  <a:gd name="T23" fmla="*/ 203 h 2368"/>
                  <a:gd name="T24" fmla="*/ 141 w 776"/>
                  <a:gd name="T25" fmla="*/ 226 h 2368"/>
                  <a:gd name="T26" fmla="*/ 164 w 776"/>
                  <a:gd name="T27" fmla="*/ 261 h 2368"/>
                  <a:gd name="T28" fmla="*/ 153 w 776"/>
                  <a:gd name="T29" fmla="*/ 296 h 2368"/>
                  <a:gd name="T30" fmla="*/ 176 w 776"/>
                  <a:gd name="T31" fmla="*/ 320 h 2368"/>
                  <a:gd name="T32" fmla="*/ 164 w 776"/>
                  <a:gd name="T33" fmla="*/ 355 h 2368"/>
                  <a:gd name="T34" fmla="*/ 176 w 776"/>
                  <a:gd name="T35" fmla="*/ 390 h 2368"/>
                  <a:gd name="T36" fmla="*/ 164 w 776"/>
                  <a:gd name="T37" fmla="*/ 413 h 2368"/>
                  <a:gd name="T38" fmla="*/ 188 w 776"/>
                  <a:gd name="T39" fmla="*/ 448 h 2368"/>
                  <a:gd name="T40" fmla="*/ 176 w 776"/>
                  <a:gd name="T41" fmla="*/ 483 h 2368"/>
                  <a:gd name="T42" fmla="*/ 188 w 776"/>
                  <a:gd name="T43" fmla="*/ 530 h 2368"/>
                  <a:gd name="T44" fmla="*/ 176 w 776"/>
                  <a:gd name="T45" fmla="*/ 542 h 2368"/>
                  <a:gd name="T46" fmla="*/ 188 w 776"/>
                  <a:gd name="T47" fmla="*/ 57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5" name="Freeform 128"/>
              <p:cNvSpPr>
                <a:spLocks/>
              </p:cNvSpPr>
              <p:nvPr/>
            </p:nvSpPr>
            <p:spPr bwMode="hidden">
              <a:xfrm rot="19660755" flipV="1">
                <a:off x="2546" y="2149"/>
                <a:ext cx="442" cy="838"/>
              </a:xfrm>
              <a:custGeom>
                <a:avLst/>
                <a:gdLst>
                  <a:gd name="T0" fmla="*/ 0 w 776"/>
                  <a:gd name="T1" fmla="*/ 3 h 2368"/>
                  <a:gd name="T2" fmla="*/ 44 w 776"/>
                  <a:gd name="T3" fmla="*/ 1 h 2368"/>
                  <a:gd name="T4" fmla="*/ 18 w 776"/>
                  <a:gd name="T5" fmla="*/ 7 h 2368"/>
                  <a:gd name="T6" fmla="*/ 62 w 776"/>
                  <a:gd name="T7" fmla="*/ 7 h 2368"/>
                  <a:gd name="T8" fmla="*/ 35 w 776"/>
                  <a:gd name="T9" fmla="*/ 13 h 2368"/>
                  <a:gd name="T10" fmla="*/ 71 w 776"/>
                  <a:gd name="T11" fmla="*/ 16 h 2368"/>
                  <a:gd name="T12" fmla="*/ 53 w 776"/>
                  <a:gd name="T13" fmla="*/ 20 h 2368"/>
                  <a:gd name="T14" fmla="*/ 88 w 776"/>
                  <a:gd name="T15" fmla="*/ 22 h 2368"/>
                  <a:gd name="T16" fmla="*/ 71 w 776"/>
                  <a:gd name="T17" fmla="*/ 26 h 2368"/>
                  <a:gd name="T18" fmla="*/ 97 w 776"/>
                  <a:gd name="T19" fmla="*/ 28 h 2368"/>
                  <a:gd name="T20" fmla="*/ 88 w 776"/>
                  <a:gd name="T21" fmla="*/ 33 h 2368"/>
                  <a:gd name="T22" fmla="*/ 107 w 776"/>
                  <a:gd name="T23" fmla="*/ 37 h 2368"/>
                  <a:gd name="T24" fmla="*/ 107 w 776"/>
                  <a:gd name="T25" fmla="*/ 41 h 2368"/>
                  <a:gd name="T26" fmla="*/ 124 w 776"/>
                  <a:gd name="T27" fmla="*/ 47 h 2368"/>
                  <a:gd name="T28" fmla="*/ 115 w 776"/>
                  <a:gd name="T29" fmla="*/ 54 h 2368"/>
                  <a:gd name="T30" fmla="*/ 133 w 776"/>
                  <a:gd name="T31" fmla="*/ 58 h 2368"/>
                  <a:gd name="T32" fmla="*/ 124 w 776"/>
                  <a:gd name="T33" fmla="*/ 64 h 2368"/>
                  <a:gd name="T34" fmla="*/ 133 w 776"/>
                  <a:gd name="T35" fmla="*/ 71 h 2368"/>
                  <a:gd name="T36" fmla="*/ 124 w 776"/>
                  <a:gd name="T37" fmla="*/ 75 h 2368"/>
                  <a:gd name="T38" fmla="*/ 142 w 776"/>
                  <a:gd name="T39" fmla="*/ 81 h 2368"/>
                  <a:gd name="T40" fmla="*/ 133 w 776"/>
                  <a:gd name="T41" fmla="*/ 88 h 2368"/>
                  <a:gd name="T42" fmla="*/ 142 w 776"/>
                  <a:gd name="T43" fmla="*/ 96 h 2368"/>
                  <a:gd name="T44" fmla="*/ 133 w 776"/>
                  <a:gd name="T45" fmla="*/ 99 h 2368"/>
                  <a:gd name="T46" fmla="*/ 142 w 776"/>
                  <a:gd name="T47" fmla="*/ 10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6" name="Freeform 129"/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>
                  <a:gd name="T0" fmla="*/ 0 w 776"/>
                  <a:gd name="T1" fmla="*/ 17 h 2368"/>
                  <a:gd name="T2" fmla="*/ 657 w 776"/>
                  <a:gd name="T3" fmla="*/ 4 h 2368"/>
                  <a:gd name="T4" fmla="*/ 261 w 776"/>
                  <a:gd name="T5" fmla="*/ 42 h 2368"/>
                  <a:gd name="T6" fmla="*/ 919 w 776"/>
                  <a:gd name="T7" fmla="*/ 42 h 2368"/>
                  <a:gd name="T8" fmla="*/ 524 w 776"/>
                  <a:gd name="T9" fmla="*/ 81 h 2368"/>
                  <a:gd name="T10" fmla="*/ 1050 w 776"/>
                  <a:gd name="T11" fmla="*/ 94 h 2368"/>
                  <a:gd name="T12" fmla="*/ 787 w 776"/>
                  <a:gd name="T13" fmla="*/ 119 h 2368"/>
                  <a:gd name="T14" fmla="*/ 1312 w 776"/>
                  <a:gd name="T15" fmla="*/ 132 h 2368"/>
                  <a:gd name="T16" fmla="*/ 1050 w 776"/>
                  <a:gd name="T17" fmla="*/ 158 h 2368"/>
                  <a:gd name="T18" fmla="*/ 1443 w 776"/>
                  <a:gd name="T19" fmla="*/ 171 h 2368"/>
                  <a:gd name="T20" fmla="*/ 1312 w 776"/>
                  <a:gd name="T21" fmla="*/ 196 h 2368"/>
                  <a:gd name="T22" fmla="*/ 1574 w 776"/>
                  <a:gd name="T23" fmla="*/ 221 h 2368"/>
                  <a:gd name="T24" fmla="*/ 1574 w 776"/>
                  <a:gd name="T25" fmla="*/ 247 h 2368"/>
                  <a:gd name="T26" fmla="*/ 1837 w 776"/>
                  <a:gd name="T27" fmla="*/ 286 h 2368"/>
                  <a:gd name="T28" fmla="*/ 1704 w 776"/>
                  <a:gd name="T29" fmla="*/ 324 h 2368"/>
                  <a:gd name="T30" fmla="*/ 1969 w 776"/>
                  <a:gd name="T31" fmla="*/ 349 h 2368"/>
                  <a:gd name="T32" fmla="*/ 1837 w 776"/>
                  <a:gd name="T33" fmla="*/ 388 h 2368"/>
                  <a:gd name="T34" fmla="*/ 1969 w 776"/>
                  <a:gd name="T35" fmla="*/ 427 h 2368"/>
                  <a:gd name="T36" fmla="*/ 1837 w 776"/>
                  <a:gd name="T37" fmla="*/ 452 h 2368"/>
                  <a:gd name="T38" fmla="*/ 2100 w 776"/>
                  <a:gd name="T39" fmla="*/ 490 h 2368"/>
                  <a:gd name="T40" fmla="*/ 1969 w 776"/>
                  <a:gd name="T41" fmla="*/ 529 h 2368"/>
                  <a:gd name="T42" fmla="*/ 2100 w 776"/>
                  <a:gd name="T43" fmla="*/ 580 h 2368"/>
                  <a:gd name="T44" fmla="*/ 1969 w 776"/>
                  <a:gd name="T45" fmla="*/ 593 h 2368"/>
                  <a:gd name="T46" fmla="*/ 2100 w 776"/>
                  <a:gd name="T47" fmla="*/ 63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7" name="Freeform 130"/>
              <p:cNvSpPr>
                <a:spLocks/>
              </p:cNvSpPr>
              <p:nvPr/>
            </p:nvSpPr>
            <p:spPr bwMode="hidden">
              <a:xfrm flipH="1">
                <a:off x="1000" y="893"/>
                <a:ext cx="695" cy="1524"/>
              </a:xfrm>
              <a:custGeom>
                <a:avLst/>
                <a:gdLst>
                  <a:gd name="T0" fmla="*/ 0 w 776"/>
                  <a:gd name="T1" fmla="*/ 17 h 2368"/>
                  <a:gd name="T2" fmla="*/ 173 w 776"/>
                  <a:gd name="T3" fmla="*/ 4 h 2368"/>
                  <a:gd name="T4" fmla="*/ 69 w 776"/>
                  <a:gd name="T5" fmla="*/ 42 h 2368"/>
                  <a:gd name="T6" fmla="*/ 242 w 776"/>
                  <a:gd name="T7" fmla="*/ 42 h 2368"/>
                  <a:gd name="T8" fmla="*/ 138 w 776"/>
                  <a:gd name="T9" fmla="*/ 81 h 2368"/>
                  <a:gd name="T10" fmla="*/ 276 w 776"/>
                  <a:gd name="T11" fmla="*/ 94 h 2368"/>
                  <a:gd name="T12" fmla="*/ 207 w 776"/>
                  <a:gd name="T13" fmla="*/ 119 h 2368"/>
                  <a:gd name="T14" fmla="*/ 345 w 776"/>
                  <a:gd name="T15" fmla="*/ 132 h 2368"/>
                  <a:gd name="T16" fmla="*/ 276 w 776"/>
                  <a:gd name="T17" fmla="*/ 158 h 2368"/>
                  <a:gd name="T18" fmla="*/ 380 w 776"/>
                  <a:gd name="T19" fmla="*/ 171 h 2368"/>
                  <a:gd name="T20" fmla="*/ 345 w 776"/>
                  <a:gd name="T21" fmla="*/ 196 h 2368"/>
                  <a:gd name="T22" fmla="*/ 414 w 776"/>
                  <a:gd name="T23" fmla="*/ 221 h 2368"/>
                  <a:gd name="T24" fmla="*/ 414 w 776"/>
                  <a:gd name="T25" fmla="*/ 247 h 2368"/>
                  <a:gd name="T26" fmla="*/ 483 w 776"/>
                  <a:gd name="T27" fmla="*/ 286 h 2368"/>
                  <a:gd name="T28" fmla="*/ 449 w 776"/>
                  <a:gd name="T29" fmla="*/ 324 h 2368"/>
                  <a:gd name="T30" fmla="*/ 518 w 776"/>
                  <a:gd name="T31" fmla="*/ 349 h 2368"/>
                  <a:gd name="T32" fmla="*/ 483 w 776"/>
                  <a:gd name="T33" fmla="*/ 388 h 2368"/>
                  <a:gd name="T34" fmla="*/ 518 w 776"/>
                  <a:gd name="T35" fmla="*/ 427 h 2368"/>
                  <a:gd name="T36" fmla="*/ 483 w 776"/>
                  <a:gd name="T37" fmla="*/ 452 h 2368"/>
                  <a:gd name="T38" fmla="*/ 552 w 776"/>
                  <a:gd name="T39" fmla="*/ 490 h 2368"/>
                  <a:gd name="T40" fmla="*/ 518 w 776"/>
                  <a:gd name="T41" fmla="*/ 529 h 2368"/>
                  <a:gd name="T42" fmla="*/ 552 w 776"/>
                  <a:gd name="T43" fmla="*/ 580 h 2368"/>
                  <a:gd name="T44" fmla="*/ 518 w 776"/>
                  <a:gd name="T45" fmla="*/ 593 h 2368"/>
                  <a:gd name="T46" fmla="*/ 552 w 776"/>
                  <a:gd name="T47" fmla="*/ 63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8" name="Freeform 131"/>
              <p:cNvSpPr>
                <a:spLocks/>
              </p:cNvSpPr>
              <p:nvPr/>
            </p:nvSpPr>
            <p:spPr bwMode="hidden">
              <a:xfrm>
                <a:off x="4401" y="2279"/>
                <a:ext cx="1007" cy="1601"/>
              </a:xfrm>
              <a:custGeom>
                <a:avLst/>
                <a:gdLst>
                  <a:gd name="T0" fmla="*/ 0 w 776"/>
                  <a:gd name="T1" fmla="*/ 20 h 2368"/>
                  <a:gd name="T2" fmla="*/ 524 w 776"/>
                  <a:gd name="T3" fmla="*/ 5 h 2368"/>
                  <a:gd name="T4" fmla="*/ 210 w 776"/>
                  <a:gd name="T5" fmla="*/ 49 h 2368"/>
                  <a:gd name="T6" fmla="*/ 734 w 776"/>
                  <a:gd name="T7" fmla="*/ 49 h 2368"/>
                  <a:gd name="T8" fmla="*/ 419 w 776"/>
                  <a:gd name="T9" fmla="*/ 94 h 2368"/>
                  <a:gd name="T10" fmla="*/ 838 w 776"/>
                  <a:gd name="T11" fmla="*/ 109 h 2368"/>
                  <a:gd name="T12" fmla="*/ 629 w 776"/>
                  <a:gd name="T13" fmla="*/ 139 h 2368"/>
                  <a:gd name="T14" fmla="*/ 1049 w 776"/>
                  <a:gd name="T15" fmla="*/ 153 h 2368"/>
                  <a:gd name="T16" fmla="*/ 838 w 776"/>
                  <a:gd name="T17" fmla="*/ 183 h 2368"/>
                  <a:gd name="T18" fmla="*/ 1154 w 776"/>
                  <a:gd name="T19" fmla="*/ 198 h 2368"/>
                  <a:gd name="T20" fmla="*/ 1049 w 776"/>
                  <a:gd name="T21" fmla="*/ 228 h 2368"/>
                  <a:gd name="T22" fmla="*/ 1257 w 776"/>
                  <a:gd name="T23" fmla="*/ 258 h 2368"/>
                  <a:gd name="T24" fmla="*/ 1257 w 776"/>
                  <a:gd name="T25" fmla="*/ 287 h 2368"/>
                  <a:gd name="T26" fmla="*/ 1469 w 776"/>
                  <a:gd name="T27" fmla="*/ 331 h 2368"/>
                  <a:gd name="T28" fmla="*/ 1364 w 776"/>
                  <a:gd name="T29" fmla="*/ 376 h 2368"/>
                  <a:gd name="T30" fmla="*/ 1573 w 776"/>
                  <a:gd name="T31" fmla="*/ 406 h 2368"/>
                  <a:gd name="T32" fmla="*/ 1469 w 776"/>
                  <a:gd name="T33" fmla="*/ 450 h 2368"/>
                  <a:gd name="T34" fmla="*/ 1573 w 776"/>
                  <a:gd name="T35" fmla="*/ 495 h 2368"/>
                  <a:gd name="T36" fmla="*/ 1469 w 776"/>
                  <a:gd name="T37" fmla="*/ 524 h 2368"/>
                  <a:gd name="T38" fmla="*/ 1679 w 776"/>
                  <a:gd name="T39" fmla="*/ 569 h 2368"/>
                  <a:gd name="T40" fmla="*/ 1573 w 776"/>
                  <a:gd name="T41" fmla="*/ 613 h 2368"/>
                  <a:gd name="T42" fmla="*/ 1679 w 776"/>
                  <a:gd name="T43" fmla="*/ 673 h 2368"/>
                  <a:gd name="T44" fmla="*/ 1573 w 776"/>
                  <a:gd name="T45" fmla="*/ 688 h 2368"/>
                  <a:gd name="T46" fmla="*/ 1679 w 776"/>
                  <a:gd name="T47" fmla="*/ 73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9" name="Freeform 132"/>
              <p:cNvSpPr>
                <a:spLocks/>
              </p:cNvSpPr>
              <p:nvPr/>
            </p:nvSpPr>
            <p:spPr bwMode="hidden">
              <a:xfrm>
                <a:off x="3877" y="1470"/>
                <a:ext cx="1519" cy="1067"/>
              </a:xfrm>
              <a:custGeom>
                <a:avLst/>
                <a:gdLst>
                  <a:gd name="T0" fmla="*/ 0 w 776"/>
                  <a:gd name="T1" fmla="*/ 6 h 2368"/>
                  <a:gd name="T2" fmla="*/ 1801 w 776"/>
                  <a:gd name="T3" fmla="*/ 1 h 2368"/>
                  <a:gd name="T4" fmla="*/ 720 w 776"/>
                  <a:gd name="T5" fmla="*/ 14 h 2368"/>
                  <a:gd name="T6" fmla="*/ 2521 w 776"/>
                  <a:gd name="T7" fmla="*/ 14 h 2368"/>
                  <a:gd name="T8" fmla="*/ 1441 w 776"/>
                  <a:gd name="T9" fmla="*/ 28 h 2368"/>
                  <a:gd name="T10" fmla="*/ 2881 w 776"/>
                  <a:gd name="T11" fmla="*/ 32 h 2368"/>
                  <a:gd name="T12" fmla="*/ 2161 w 776"/>
                  <a:gd name="T13" fmla="*/ 41 h 2368"/>
                  <a:gd name="T14" fmla="*/ 3602 w 776"/>
                  <a:gd name="T15" fmla="*/ 45 h 2368"/>
                  <a:gd name="T16" fmla="*/ 2881 w 776"/>
                  <a:gd name="T17" fmla="*/ 54 h 2368"/>
                  <a:gd name="T18" fmla="*/ 3962 w 776"/>
                  <a:gd name="T19" fmla="*/ 59 h 2368"/>
                  <a:gd name="T20" fmla="*/ 3602 w 776"/>
                  <a:gd name="T21" fmla="*/ 68 h 2368"/>
                  <a:gd name="T22" fmla="*/ 4322 w 776"/>
                  <a:gd name="T23" fmla="*/ 76 h 2368"/>
                  <a:gd name="T24" fmla="*/ 4322 w 776"/>
                  <a:gd name="T25" fmla="*/ 85 h 2368"/>
                  <a:gd name="T26" fmla="*/ 5039 w 776"/>
                  <a:gd name="T27" fmla="*/ 98 h 2368"/>
                  <a:gd name="T28" fmla="*/ 4678 w 776"/>
                  <a:gd name="T29" fmla="*/ 111 h 2368"/>
                  <a:gd name="T30" fmla="*/ 5399 w 776"/>
                  <a:gd name="T31" fmla="*/ 120 h 2368"/>
                  <a:gd name="T32" fmla="*/ 5039 w 776"/>
                  <a:gd name="T33" fmla="*/ 133 h 2368"/>
                  <a:gd name="T34" fmla="*/ 5399 w 776"/>
                  <a:gd name="T35" fmla="*/ 146 h 2368"/>
                  <a:gd name="T36" fmla="*/ 5039 w 776"/>
                  <a:gd name="T37" fmla="*/ 155 h 2368"/>
                  <a:gd name="T38" fmla="*/ 5759 w 776"/>
                  <a:gd name="T39" fmla="*/ 169 h 2368"/>
                  <a:gd name="T40" fmla="*/ 5399 w 776"/>
                  <a:gd name="T41" fmla="*/ 182 h 2368"/>
                  <a:gd name="T42" fmla="*/ 5759 w 776"/>
                  <a:gd name="T43" fmla="*/ 199 h 2368"/>
                  <a:gd name="T44" fmla="*/ 5399 w 776"/>
                  <a:gd name="T45" fmla="*/ 203 h 2368"/>
                  <a:gd name="T46" fmla="*/ 5759 w 776"/>
                  <a:gd name="T47" fmla="*/ 21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0" name="Freeform 133"/>
              <p:cNvSpPr>
                <a:spLocks/>
              </p:cNvSpPr>
              <p:nvPr/>
            </p:nvSpPr>
            <p:spPr bwMode="hidden">
              <a:xfrm>
                <a:off x="3934" y="337"/>
                <a:ext cx="663" cy="1434"/>
              </a:xfrm>
              <a:custGeom>
                <a:avLst/>
                <a:gdLst>
                  <a:gd name="T0" fmla="*/ 0 w 776"/>
                  <a:gd name="T1" fmla="*/ 15 h 2368"/>
                  <a:gd name="T2" fmla="*/ 150 w 776"/>
                  <a:gd name="T3" fmla="*/ 4 h 2368"/>
                  <a:gd name="T4" fmla="*/ 60 w 776"/>
                  <a:gd name="T5" fmla="*/ 36 h 2368"/>
                  <a:gd name="T6" fmla="*/ 209 w 776"/>
                  <a:gd name="T7" fmla="*/ 36 h 2368"/>
                  <a:gd name="T8" fmla="*/ 120 w 776"/>
                  <a:gd name="T9" fmla="*/ 67 h 2368"/>
                  <a:gd name="T10" fmla="*/ 239 w 776"/>
                  <a:gd name="T11" fmla="*/ 78 h 2368"/>
                  <a:gd name="T12" fmla="*/ 179 w 776"/>
                  <a:gd name="T13" fmla="*/ 99 h 2368"/>
                  <a:gd name="T14" fmla="*/ 299 w 776"/>
                  <a:gd name="T15" fmla="*/ 110 h 2368"/>
                  <a:gd name="T16" fmla="*/ 239 w 776"/>
                  <a:gd name="T17" fmla="*/ 131 h 2368"/>
                  <a:gd name="T18" fmla="*/ 329 w 776"/>
                  <a:gd name="T19" fmla="*/ 142 h 2368"/>
                  <a:gd name="T20" fmla="*/ 299 w 776"/>
                  <a:gd name="T21" fmla="*/ 164 h 2368"/>
                  <a:gd name="T22" fmla="*/ 359 w 776"/>
                  <a:gd name="T23" fmla="*/ 185 h 2368"/>
                  <a:gd name="T24" fmla="*/ 359 w 776"/>
                  <a:gd name="T25" fmla="*/ 206 h 2368"/>
                  <a:gd name="T26" fmla="*/ 419 w 776"/>
                  <a:gd name="T27" fmla="*/ 238 h 2368"/>
                  <a:gd name="T28" fmla="*/ 389 w 776"/>
                  <a:gd name="T29" fmla="*/ 270 h 2368"/>
                  <a:gd name="T30" fmla="*/ 449 w 776"/>
                  <a:gd name="T31" fmla="*/ 291 h 2368"/>
                  <a:gd name="T32" fmla="*/ 419 w 776"/>
                  <a:gd name="T33" fmla="*/ 323 h 2368"/>
                  <a:gd name="T34" fmla="*/ 449 w 776"/>
                  <a:gd name="T35" fmla="*/ 355 h 2368"/>
                  <a:gd name="T36" fmla="*/ 419 w 776"/>
                  <a:gd name="T37" fmla="*/ 377 h 2368"/>
                  <a:gd name="T38" fmla="*/ 478 w 776"/>
                  <a:gd name="T39" fmla="*/ 409 h 2368"/>
                  <a:gd name="T40" fmla="*/ 449 w 776"/>
                  <a:gd name="T41" fmla="*/ 440 h 2368"/>
                  <a:gd name="T42" fmla="*/ 478 w 776"/>
                  <a:gd name="T43" fmla="*/ 483 h 2368"/>
                  <a:gd name="T44" fmla="*/ 449 w 776"/>
                  <a:gd name="T45" fmla="*/ 494 h 2368"/>
                  <a:gd name="T46" fmla="*/ 478 w 776"/>
                  <a:gd name="T47" fmla="*/ 52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1" name="Freeform 134"/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2" cy="837"/>
              </a:xfrm>
              <a:custGeom>
                <a:avLst/>
                <a:gdLst>
                  <a:gd name="T0" fmla="*/ 0 w 776"/>
                  <a:gd name="T1" fmla="*/ 3 h 2368"/>
                  <a:gd name="T2" fmla="*/ 44 w 776"/>
                  <a:gd name="T3" fmla="*/ 1 h 2368"/>
                  <a:gd name="T4" fmla="*/ 18 w 776"/>
                  <a:gd name="T5" fmla="*/ 7 h 2368"/>
                  <a:gd name="T6" fmla="*/ 62 w 776"/>
                  <a:gd name="T7" fmla="*/ 7 h 2368"/>
                  <a:gd name="T8" fmla="*/ 35 w 776"/>
                  <a:gd name="T9" fmla="*/ 13 h 2368"/>
                  <a:gd name="T10" fmla="*/ 71 w 776"/>
                  <a:gd name="T11" fmla="*/ 16 h 2368"/>
                  <a:gd name="T12" fmla="*/ 53 w 776"/>
                  <a:gd name="T13" fmla="*/ 20 h 2368"/>
                  <a:gd name="T14" fmla="*/ 88 w 776"/>
                  <a:gd name="T15" fmla="*/ 22 h 2368"/>
                  <a:gd name="T16" fmla="*/ 71 w 776"/>
                  <a:gd name="T17" fmla="*/ 26 h 2368"/>
                  <a:gd name="T18" fmla="*/ 97 w 776"/>
                  <a:gd name="T19" fmla="*/ 28 h 2368"/>
                  <a:gd name="T20" fmla="*/ 88 w 776"/>
                  <a:gd name="T21" fmla="*/ 33 h 2368"/>
                  <a:gd name="T22" fmla="*/ 107 w 776"/>
                  <a:gd name="T23" fmla="*/ 37 h 2368"/>
                  <a:gd name="T24" fmla="*/ 107 w 776"/>
                  <a:gd name="T25" fmla="*/ 41 h 2368"/>
                  <a:gd name="T26" fmla="*/ 124 w 776"/>
                  <a:gd name="T27" fmla="*/ 47 h 2368"/>
                  <a:gd name="T28" fmla="*/ 115 w 776"/>
                  <a:gd name="T29" fmla="*/ 54 h 2368"/>
                  <a:gd name="T30" fmla="*/ 133 w 776"/>
                  <a:gd name="T31" fmla="*/ 58 h 2368"/>
                  <a:gd name="T32" fmla="*/ 124 w 776"/>
                  <a:gd name="T33" fmla="*/ 64 h 2368"/>
                  <a:gd name="T34" fmla="*/ 133 w 776"/>
                  <a:gd name="T35" fmla="*/ 71 h 2368"/>
                  <a:gd name="T36" fmla="*/ 124 w 776"/>
                  <a:gd name="T37" fmla="*/ 75 h 2368"/>
                  <a:gd name="T38" fmla="*/ 142 w 776"/>
                  <a:gd name="T39" fmla="*/ 81 h 2368"/>
                  <a:gd name="T40" fmla="*/ 133 w 776"/>
                  <a:gd name="T41" fmla="*/ 88 h 2368"/>
                  <a:gd name="T42" fmla="*/ 142 w 776"/>
                  <a:gd name="T43" fmla="*/ 96 h 2368"/>
                  <a:gd name="T44" fmla="*/ 133 w 776"/>
                  <a:gd name="T45" fmla="*/ 98 h 2368"/>
                  <a:gd name="T46" fmla="*/ 142 w 776"/>
                  <a:gd name="T47" fmla="*/ 10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57479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7213"/>
            <a:ext cx="77724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7480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7" name="Rectangle 137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138" name="Rectangle 13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9" name="Rectangle 13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54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916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301625"/>
            <a:ext cx="1943100" cy="57943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01625"/>
            <a:ext cx="5676900" cy="57943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12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85800" y="301625"/>
            <a:ext cx="7772400" cy="14620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80721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255152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08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920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98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8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78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4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388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3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565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51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3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6" name="Rectangle 14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14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72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303963" y="0"/>
            <a:ext cx="2840037" cy="3254375"/>
            <a:chOff x="3115" y="0"/>
            <a:chExt cx="2170" cy="2486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164" name="Oval 4"/>
              <p:cNvSpPr>
                <a:spLocks noChangeArrowheads="1"/>
              </p:cNvSpPr>
              <p:nvPr/>
            </p:nvSpPr>
            <p:spPr bwMode="hidden">
              <a:xfrm>
                <a:off x="1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5" name="Oval 5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033" name="Group 6"/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162" name="Oval 7"/>
              <p:cNvSpPr>
                <a:spLocks noChangeArrowheads="1"/>
              </p:cNvSpPr>
              <p:nvPr/>
            </p:nvSpPr>
            <p:spPr bwMode="hidden">
              <a:xfrm>
                <a:off x="-1" y="1"/>
                <a:ext cx="769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3" name="Oval 8"/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034" name="Group 9"/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160" name="Oval 10"/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161" name="Oval 11"/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6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035" name="Group 12"/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/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158" name="Oval 14"/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159" name="Oval 15"/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7" name="Group 16"/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/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156" name="Freeform 18"/>
                  <p:cNvSpPr>
                    <a:spLocks/>
                  </p:cNvSpPr>
                  <p:nvPr/>
                </p:nvSpPr>
                <p:spPr bwMode="hidden">
                  <a:xfrm rot="2711884">
                    <a:off x="2767" y="2235"/>
                    <a:ext cx="1720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214 w 2736"/>
                      <a:gd name="T3" fmla="*/ 40 h 504"/>
                      <a:gd name="T4" fmla="*/ 441 w 2736"/>
                      <a:gd name="T5" fmla="*/ 6 h 504"/>
                      <a:gd name="T6" fmla="*/ 680 w 2736"/>
                      <a:gd name="T7" fmla="*/ 6 h 504"/>
                      <a:gd name="T8" fmla="*/ 676 w 2736"/>
                      <a:gd name="T9" fmla="*/ 25 h 504"/>
                      <a:gd name="T10" fmla="*/ 438 w 2736"/>
                      <a:gd name="T11" fmla="*/ 25 h 504"/>
                      <a:gd name="T12" fmla="*/ 162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7" name="Freeform 19"/>
                  <p:cNvSpPr>
                    <a:spLocks/>
                  </p:cNvSpPr>
                  <p:nvPr/>
                </p:nvSpPr>
                <p:spPr bwMode="hidden">
                  <a:xfrm rot="2711884">
                    <a:off x="4021" y="3148"/>
                    <a:ext cx="925" cy="48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0 w 1769"/>
                      <a:gd name="T3" fmla="*/ 14 h 791"/>
                      <a:gd name="T4" fmla="*/ 165 w 1769"/>
                      <a:gd name="T5" fmla="*/ 48 h 791"/>
                      <a:gd name="T6" fmla="*/ 230 w 1769"/>
                      <a:gd name="T7" fmla="*/ 102 h 791"/>
                      <a:gd name="T8" fmla="*/ 251 w 1769"/>
                      <a:gd name="T9" fmla="*/ 143 h 791"/>
                      <a:gd name="T10" fmla="*/ 242 w 1769"/>
                      <a:gd name="T11" fmla="*/ 186 h 791"/>
                      <a:gd name="T12" fmla="*/ 227 w 1769"/>
                      <a:gd name="T13" fmla="*/ 150 h 791"/>
                      <a:gd name="T14" fmla="*/ 199 w 1769"/>
                      <a:gd name="T15" fmla="*/ 108 h 791"/>
                      <a:gd name="T16" fmla="*/ 158 w 1769"/>
                      <a:gd name="T17" fmla="*/ 70 h 791"/>
                      <a:gd name="T18" fmla="*/ 83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1" name="Group 20"/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154" name="Freeform 21"/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>
                      <a:gd name="T0" fmla="*/ 0 w 2736"/>
                      <a:gd name="T1" fmla="*/ 165 h 504"/>
                      <a:gd name="T2" fmla="*/ 251 w 2736"/>
                      <a:gd name="T3" fmla="*/ 55 h 504"/>
                      <a:gd name="T4" fmla="*/ 516 w 2736"/>
                      <a:gd name="T5" fmla="*/ 8 h 504"/>
                      <a:gd name="T6" fmla="*/ 795 w 2736"/>
                      <a:gd name="T7" fmla="*/ 8 h 504"/>
                      <a:gd name="T8" fmla="*/ 790 w 2736"/>
                      <a:gd name="T9" fmla="*/ 34 h 504"/>
                      <a:gd name="T10" fmla="*/ 513 w 2736"/>
                      <a:gd name="T11" fmla="*/ 34 h 504"/>
                      <a:gd name="T12" fmla="*/ 190 w 2736"/>
                      <a:gd name="T13" fmla="*/ 95 h 504"/>
                      <a:gd name="T14" fmla="*/ 0 w 2736"/>
                      <a:gd name="T15" fmla="*/ 1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5" name="Freeform 22"/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>
                      <a:gd name="T0" fmla="*/ 1 w 1769"/>
                      <a:gd name="T1" fmla="*/ 3 h 791"/>
                      <a:gd name="T2" fmla="*/ 81 w 1769"/>
                      <a:gd name="T3" fmla="*/ 19 h 791"/>
                      <a:gd name="T4" fmla="*/ 193 w 1769"/>
                      <a:gd name="T5" fmla="*/ 65 h 791"/>
                      <a:gd name="T6" fmla="*/ 269 w 1769"/>
                      <a:gd name="T7" fmla="*/ 141 h 791"/>
                      <a:gd name="T8" fmla="*/ 293 w 1769"/>
                      <a:gd name="T9" fmla="*/ 199 h 791"/>
                      <a:gd name="T10" fmla="*/ 282 w 1769"/>
                      <a:gd name="T11" fmla="*/ 257 h 791"/>
                      <a:gd name="T12" fmla="*/ 265 w 1769"/>
                      <a:gd name="T13" fmla="*/ 207 h 791"/>
                      <a:gd name="T14" fmla="*/ 232 w 1769"/>
                      <a:gd name="T15" fmla="*/ 149 h 791"/>
                      <a:gd name="T16" fmla="*/ 185 w 1769"/>
                      <a:gd name="T17" fmla="*/ 97 h 791"/>
                      <a:gd name="T18" fmla="*/ 97 w 1769"/>
                      <a:gd name="T19" fmla="*/ 50 h 791"/>
                      <a:gd name="T20" fmla="*/ 0 w 1769"/>
                      <a:gd name="T21" fmla="*/ 25 h 791"/>
                      <a:gd name="T22" fmla="*/ 1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2" name="Group 23"/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152" name="Freeform 24"/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>
                      <a:gd name="T0" fmla="*/ 0 w 2736"/>
                      <a:gd name="T1" fmla="*/ 109 h 504"/>
                      <a:gd name="T2" fmla="*/ 221 w 2736"/>
                      <a:gd name="T3" fmla="*/ 37 h 504"/>
                      <a:gd name="T4" fmla="*/ 454 w 2736"/>
                      <a:gd name="T5" fmla="*/ 5 h 504"/>
                      <a:gd name="T6" fmla="*/ 699 w 2736"/>
                      <a:gd name="T7" fmla="*/ 5 h 504"/>
                      <a:gd name="T8" fmla="*/ 695 w 2736"/>
                      <a:gd name="T9" fmla="*/ 22 h 504"/>
                      <a:gd name="T10" fmla="*/ 450 w 2736"/>
                      <a:gd name="T11" fmla="*/ 22 h 504"/>
                      <a:gd name="T12" fmla="*/ 167 w 2736"/>
                      <a:gd name="T13" fmla="*/ 64 h 504"/>
                      <a:gd name="T14" fmla="*/ 0 w 2736"/>
                      <a:gd name="T15" fmla="*/ 10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3" name="Freeform 25"/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1 w 1769"/>
                      <a:gd name="T3" fmla="*/ 13 h 791"/>
                      <a:gd name="T4" fmla="*/ 169 w 1769"/>
                      <a:gd name="T5" fmla="*/ 44 h 791"/>
                      <a:gd name="T6" fmla="*/ 235 w 1769"/>
                      <a:gd name="T7" fmla="*/ 95 h 791"/>
                      <a:gd name="T8" fmla="*/ 256 w 1769"/>
                      <a:gd name="T9" fmla="*/ 133 h 791"/>
                      <a:gd name="T10" fmla="*/ 246 w 1769"/>
                      <a:gd name="T11" fmla="*/ 172 h 791"/>
                      <a:gd name="T12" fmla="*/ 232 w 1769"/>
                      <a:gd name="T13" fmla="*/ 139 h 791"/>
                      <a:gd name="T14" fmla="*/ 203 w 1769"/>
                      <a:gd name="T15" fmla="*/ 100 h 791"/>
                      <a:gd name="T16" fmla="*/ 162 w 1769"/>
                      <a:gd name="T17" fmla="*/ 65 h 791"/>
                      <a:gd name="T18" fmla="*/ 85 w 1769"/>
                      <a:gd name="T19" fmla="*/ 33 h 791"/>
                      <a:gd name="T20" fmla="*/ 0 w 1769"/>
                      <a:gd name="T21" fmla="*/ 17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3" name="Group 26"/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150" name="Freeform 27"/>
                  <p:cNvSpPr>
                    <a:spLocks/>
                  </p:cNvSpPr>
                  <p:nvPr/>
                </p:nvSpPr>
                <p:spPr bwMode="hidden">
                  <a:xfrm rot="1080363">
                    <a:off x="2922" y="1634"/>
                    <a:ext cx="1677" cy="334"/>
                  </a:xfrm>
                  <a:custGeom>
                    <a:avLst/>
                    <a:gdLst>
                      <a:gd name="T0" fmla="*/ 0 w 2736"/>
                      <a:gd name="T1" fmla="*/ 146 h 504"/>
                      <a:gd name="T2" fmla="*/ 199 w 2736"/>
                      <a:gd name="T3" fmla="*/ 49 h 504"/>
                      <a:gd name="T4" fmla="*/ 409 w 2736"/>
                      <a:gd name="T5" fmla="*/ 7 h 504"/>
                      <a:gd name="T6" fmla="*/ 630 w 2736"/>
                      <a:gd name="T7" fmla="*/ 7 h 504"/>
                      <a:gd name="T8" fmla="*/ 626 w 2736"/>
                      <a:gd name="T9" fmla="*/ 30 h 504"/>
                      <a:gd name="T10" fmla="*/ 406 w 2736"/>
                      <a:gd name="T11" fmla="*/ 30 h 504"/>
                      <a:gd name="T12" fmla="*/ 151 w 2736"/>
                      <a:gd name="T13" fmla="*/ 85 h 504"/>
                      <a:gd name="T14" fmla="*/ 0 w 2736"/>
                      <a:gd name="T15" fmla="*/ 1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1" name="Freeform 28"/>
                  <p:cNvSpPr>
                    <a:spLocks/>
                  </p:cNvSpPr>
                  <p:nvPr/>
                </p:nvSpPr>
                <p:spPr bwMode="hidden">
                  <a:xfrm rot="1080363">
                    <a:off x="4494" y="2036"/>
                    <a:ext cx="900" cy="525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4 w 1769"/>
                      <a:gd name="T3" fmla="*/ 17 h 791"/>
                      <a:gd name="T4" fmla="*/ 153 w 1769"/>
                      <a:gd name="T5" fmla="*/ 58 h 791"/>
                      <a:gd name="T6" fmla="*/ 212 w 1769"/>
                      <a:gd name="T7" fmla="*/ 126 h 791"/>
                      <a:gd name="T8" fmla="*/ 231 w 1769"/>
                      <a:gd name="T9" fmla="*/ 178 h 791"/>
                      <a:gd name="T10" fmla="*/ 222 w 1769"/>
                      <a:gd name="T11" fmla="*/ 230 h 791"/>
                      <a:gd name="T12" fmla="*/ 209 w 1769"/>
                      <a:gd name="T13" fmla="*/ 185 h 791"/>
                      <a:gd name="T14" fmla="*/ 183 w 1769"/>
                      <a:gd name="T15" fmla="*/ 133 h 791"/>
                      <a:gd name="T16" fmla="*/ 146 w 1769"/>
                      <a:gd name="T17" fmla="*/ 86 h 791"/>
                      <a:gd name="T18" fmla="*/ 77 w 1769"/>
                      <a:gd name="T19" fmla="*/ 44 h 791"/>
                      <a:gd name="T20" fmla="*/ 0 w 1769"/>
                      <a:gd name="T21" fmla="*/ 22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4" name="Group 29"/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148" name="Freeform 30"/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>
                      <a:gd name="T0" fmla="*/ 0 w 2736"/>
                      <a:gd name="T1" fmla="*/ 119 h 504"/>
                      <a:gd name="T2" fmla="*/ 155 w 2736"/>
                      <a:gd name="T3" fmla="*/ 40 h 504"/>
                      <a:gd name="T4" fmla="*/ 319 w 2736"/>
                      <a:gd name="T5" fmla="*/ 6 h 504"/>
                      <a:gd name="T6" fmla="*/ 492 w 2736"/>
                      <a:gd name="T7" fmla="*/ 6 h 504"/>
                      <a:gd name="T8" fmla="*/ 489 w 2736"/>
                      <a:gd name="T9" fmla="*/ 25 h 504"/>
                      <a:gd name="T10" fmla="*/ 317 w 2736"/>
                      <a:gd name="T11" fmla="*/ 25 h 504"/>
                      <a:gd name="T12" fmla="*/ 117 w 2736"/>
                      <a:gd name="T13" fmla="*/ 69 h 504"/>
                      <a:gd name="T14" fmla="*/ 0 w 2736"/>
                      <a:gd name="T15" fmla="*/ 1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9" name="Freeform 31"/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88"/>
                  </a:xfrm>
                  <a:custGeom>
                    <a:avLst/>
                    <a:gdLst>
                      <a:gd name="T0" fmla="*/ 0 w 1769"/>
                      <a:gd name="T1" fmla="*/ 2 h 791"/>
                      <a:gd name="T2" fmla="*/ 50 w 1769"/>
                      <a:gd name="T3" fmla="*/ 14 h 791"/>
                      <a:gd name="T4" fmla="*/ 119 w 1769"/>
                      <a:gd name="T5" fmla="*/ 47 h 791"/>
                      <a:gd name="T6" fmla="*/ 166 w 1769"/>
                      <a:gd name="T7" fmla="*/ 102 h 791"/>
                      <a:gd name="T8" fmla="*/ 181 w 1769"/>
                      <a:gd name="T9" fmla="*/ 143 h 791"/>
                      <a:gd name="T10" fmla="*/ 174 w 1769"/>
                      <a:gd name="T11" fmla="*/ 185 h 791"/>
                      <a:gd name="T12" fmla="*/ 164 w 1769"/>
                      <a:gd name="T13" fmla="*/ 149 h 791"/>
                      <a:gd name="T14" fmla="*/ 143 w 1769"/>
                      <a:gd name="T15" fmla="*/ 107 h 791"/>
                      <a:gd name="T16" fmla="*/ 114 w 1769"/>
                      <a:gd name="T17" fmla="*/ 70 h 791"/>
                      <a:gd name="T18" fmla="*/ 60 w 1769"/>
                      <a:gd name="T19" fmla="*/ 36 h 791"/>
                      <a:gd name="T20" fmla="*/ 0 w 1769"/>
                      <a:gd name="T21" fmla="*/ 18 h 791"/>
                      <a:gd name="T22" fmla="*/ 0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5" name="Group 32"/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146" name="Freeform 33"/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>
                      <a:gd name="T0" fmla="*/ 0 w 2736"/>
                      <a:gd name="T1" fmla="*/ 42 h 504"/>
                      <a:gd name="T2" fmla="*/ 116 w 2736"/>
                      <a:gd name="T3" fmla="*/ 14 h 504"/>
                      <a:gd name="T4" fmla="*/ 240 w 2736"/>
                      <a:gd name="T5" fmla="*/ 2 h 504"/>
                      <a:gd name="T6" fmla="*/ 369 w 2736"/>
                      <a:gd name="T7" fmla="*/ 2 h 504"/>
                      <a:gd name="T8" fmla="*/ 367 w 2736"/>
                      <a:gd name="T9" fmla="*/ 9 h 504"/>
                      <a:gd name="T10" fmla="*/ 238 w 2736"/>
                      <a:gd name="T11" fmla="*/ 9 h 504"/>
                      <a:gd name="T12" fmla="*/ 88 w 2736"/>
                      <a:gd name="T13" fmla="*/ 24 h 504"/>
                      <a:gd name="T14" fmla="*/ 0 w 2736"/>
                      <a:gd name="T15" fmla="*/ 4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7" name="Freeform 34"/>
                  <p:cNvSpPr>
                    <a:spLocks/>
                  </p:cNvSpPr>
                  <p:nvPr/>
                </p:nvSpPr>
                <p:spPr bwMode="hidden">
                  <a:xfrm rot="-84182">
                    <a:off x="4377" y="1267"/>
                    <a:ext cx="755" cy="34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8 w 1769"/>
                      <a:gd name="T3" fmla="*/ 4 h 791"/>
                      <a:gd name="T4" fmla="*/ 90 w 1769"/>
                      <a:gd name="T5" fmla="*/ 17 h 791"/>
                      <a:gd name="T6" fmla="*/ 125 w 1769"/>
                      <a:gd name="T7" fmla="*/ 36 h 791"/>
                      <a:gd name="T8" fmla="*/ 137 w 1769"/>
                      <a:gd name="T9" fmla="*/ 51 h 791"/>
                      <a:gd name="T10" fmla="*/ 131 w 1769"/>
                      <a:gd name="T11" fmla="*/ 65 h 791"/>
                      <a:gd name="T12" fmla="*/ 123 w 1769"/>
                      <a:gd name="T13" fmla="*/ 52 h 791"/>
                      <a:gd name="T14" fmla="*/ 108 w 1769"/>
                      <a:gd name="T15" fmla="*/ 38 h 791"/>
                      <a:gd name="T16" fmla="*/ 86 w 1769"/>
                      <a:gd name="T17" fmla="*/ 24 h 791"/>
                      <a:gd name="T18" fmla="*/ 45 w 1769"/>
                      <a:gd name="T19" fmla="*/ 13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6" name="Group 35"/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144" name="Freeform 36"/>
                  <p:cNvSpPr>
                    <a:spLocks/>
                  </p:cNvSpPr>
                  <p:nvPr/>
                </p:nvSpPr>
                <p:spPr bwMode="hidden">
                  <a:xfrm rot="-802576">
                    <a:off x="2936" y="1128"/>
                    <a:ext cx="1234" cy="214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79 w 2736"/>
                      <a:gd name="T3" fmla="*/ 13 h 504"/>
                      <a:gd name="T4" fmla="*/ 163 w 2736"/>
                      <a:gd name="T5" fmla="*/ 2 h 504"/>
                      <a:gd name="T6" fmla="*/ 251 w 2736"/>
                      <a:gd name="T7" fmla="*/ 2 h 504"/>
                      <a:gd name="T8" fmla="*/ 249 w 2736"/>
                      <a:gd name="T9" fmla="*/ 8 h 504"/>
                      <a:gd name="T10" fmla="*/ 162 w 2736"/>
                      <a:gd name="T11" fmla="*/ 8 h 504"/>
                      <a:gd name="T12" fmla="*/ 60 w 2736"/>
                      <a:gd name="T13" fmla="*/ 23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5" name="Freeform 37"/>
                  <p:cNvSpPr>
                    <a:spLocks/>
                  </p:cNvSpPr>
                  <p:nvPr/>
                </p:nvSpPr>
                <p:spPr bwMode="hidden">
                  <a:xfrm rot="-802576">
                    <a:off x="4154" y="918"/>
                    <a:ext cx="662" cy="3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1 w 1769"/>
                      <a:gd name="T5" fmla="*/ 15 h 791"/>
                      <a:gd name="T6" fmla="*/ 85 w 1769"/>
                      <a:gd name="T7" fmla="*/ 33 h 791"/>
                      <a:gd name="T8" fmla="*/ 92 w 1769"/>
                      <a:gd name="T9" fmla="*/ 46 h 791"/>
                      <a:gd name="T10" fmla="*/ 89 w 1769"/>
                      <a:gd name="T11" fmla="*/ 60 h 791"/>
                      <a:gd name="T12" fmla="*/ 83 w 1769"/>
                      <a:gd name="T13" fmla="*/ 48 h 791"/>
                      <a:gd name="T14" fmla="*/ 73 w 1769"/>
                      <a:gd name="T15" fmla="*/ 34 h 791"/>
                      <a:gd name="T16" fmla="*/ 58 w 1769"/>
                      <a:gd name="T17" fmla="*/ 22 h 791"/>
                      <a:gd name="T18" fmla="*/ 30 w 1769"/>
                      <a:gd name="T19" fmla="*/ 11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7" name="Group 38"/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142" name="Freeform 39"/>
                  <p:cNvSpPr>
                    <a:spLocks/>
                  </p:cNvSpPr>
                  <p:nvPr/>
                </p:nvSpPr>
                <p:spPr bwMode="hidden">
                  <a:xfrm rot="18888116" flipH="1">
                    <a:off x="875" y="2357"/>
                    <a:ext cx="1723" cy="312"/>
                  </a:xfrm>
                  <a:custGeom>
                    <a:avLst/>
                    <a:gdLst>
                      <a:gd name="T0" fmla="*/ 0 w 2736"/>
                      <a:gd name="T1" fmla="*/ 119 h 504"/>
                      <a:gd name="T2" fmla="*/ 216 w 2736"/>
                      <a:gd name="T3" fmla="*/ 40 h 504"/>
                      <a:gd name="T4" fmla="*/ 443 w 2736"/>
                      <a:gd name="T5" fmla="*/ 6 h 504"/>
                      <a:gd name="T6" fmla="*/ 683 w 2736"/>
                      <a:gd name="T7" fmla="*/ 6 h 504"/>
                      <a:gd name="T8" fmla="*/ 680 w 2736"/>
                      <a:gd name="T9" fmla="*/ 25 h 504"/>
                      <a:gd name="T10" fmla="*/ 441 w 2736"/>
                      <a:gd name="T11" fmla="*/ 25 h 504"/>
                      <a:gd name="T12" fmla="*/ 163 w 2736"/>
                      <a:gd name="T13" fmla="*/ 69 h 504"/>
                      <a:gd name="T14" fmla="*/ 0 w 2736"/>
                      <a:gd name="T15" fmla="*/ 1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3" name="Freeform 40"/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0 w 1769"/>
                      <a:gd name="T3" fmla="*/ 14 h 791"/>
                      <a:gd name="T4" fmla="*/ 165 w 1769"/>
                      <a:gd name="T5" fmla="*/ 48 h 791"/>
                      <a:gd name="T6" fmla="*/ 230 w 1769"/>
                      <a:gd name="T7" fmla="*/ 102 h 791"/>
                      <a:gd name="T8" fmla="*/ 251 w 1769"/>
                      <a:gd name="T9" fmla="*/ 143 h 791"/>
                      <a:gd name="T10" fmla="*/ 242 w 1769"/>
                      <a:gd name="T11" fmla="*/ 186 h 791"/>
                      <a:gd name="T12" fmla="*/ 227 w 1769"/>
                      <a:gd name="T13" fmla="*/ 150 h 791"/>
                      <a:gd name="T14" fmla="*/ 199 w 1769"/>
                      <a:gd name="T15" fmla="*/ 108 h 791"/>
                      <a:gd name="T16" fmla="*/ 158 w 1769"/>
                      <a:gd name="T17" fmla="*/ 70 h 791"/>
                      <a:gd name="T18" fmla="*/ 83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8" name="Group 41"/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140" name="Freeform 42"/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812" cy="347"/>
                  </a:xfrm>
                  <a:custGeom>
                    <a:avLst/>
                    <a:gdLst>
                      <a:gd name="T0" fmla="*/ 0 w 2736"/>
                      <a:gd name="T1" fmla="*/ 165 h 504"/>
                      <a:gd name="T2" fmla="*/ 251 w 2736"/>
                      <a:gd name="T3" fmla="*/ 55 h 504"/>
                      <a:gd name="T4" fmla="*/ 516 w 2736"/>
                      <a:gd name="T5" fmla="*/ 8 h 504"/>
                      <a:gd name="T6" fmla="*/ 795 w 2736"/>
                      <a:gd name="T7" fmla="*/ 8 h 504"/>
                      <a:gd name="T8" fmla="*/ 790 w 2736"/>
                      <a:gd name="T9" fmla="*/ 34 h 504"/>
                      <a:gd name="T10" fmla="*/ 513 w 2736"/>
                      <a:gd name="T11" fmla="*/ 34 h 504"/>
                      <a:gd name="T12" fmla="*/ 190 w 2736"/>
                      <a:gd name="T13" fmla="*/ 95 h 504"/>
                      <a:gd name="T14" fmla="*/ 0 w 2736"/>
                      <a:gd name="T15" fmla="*/ 1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1" name="Freeform 43"/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74" cy="545"/>
                  </a:xfrm>
                  <a:custGeom>
                    <a:avLst/>
                    <a:gdLst>
                      <a:gd name="T0" fmla="*/ 1 w 1769"/>
                      <a:gd name="T1" fmla="*/ 3 h 791"/>
                      <a:gd name="T2" fmla="*/ 81 w 1769"/>
                      <a:gd name="T3" fmla="*/ 19 h 791"/>
                      <a:gd name="T4" fmla="*/ 193 w 1769"/>
                      <a:gd name="T5" fmla="*/ 65 h 791"/>
                      <a:gd name="T6" fmla="*/ 269 w 1769"/>
                      <a:gd name="T7" fmla="*/ 141 h 791"/>
                      <a:gd name="T8" fmla="*/ 293 w 1769"/>
                      <a:gd name="T9" fmla="*/ 199 h 791"/>
                      <a:gd name="T10" fmla="*/ 282 w 1769"/>
                      <a:gd name="T11" fmla="*/ 257 h 791"/>
                      <a:gd name="T12" fmla="*/ 265 w 1769"/>
                      <a:gd name="T13" fmla="*/ 207 h 791"/>
                      <a:gd name="T14" fmla="*/ 232 w 1769"/>
                      <a:gd name="T15" fmla="*/ 149 h 791"/>
                      <a:gd name="T16" fmla="*/ 185 w 1769"/>
                      <a:gd name="T17" fmla="*/ 97 h 791"/>
                      <a:gd name="T18" fmla="*/ 97 w 1769"/>
                      <a:gd name="T19" fmla="*/ 50 h 791"/>
                      <a:gd name="T20" fmla="*/ 0 w 1769"/>
                      <a:gd name="T21" fmla="*/ 25 h 791"/>
                      <a:gd name="T22" fmla="*/ 1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69" name="Group 44"/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138" name="Freeform 45"/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>
                      <a:gd name="T0" fmla="*/ 0 w 2736"/>
                      <a:gd name="T1" fmla="*/ 109 h 504"/>
                      <a:gd name="T2" fmla="*/ 221 w 2736"/>
                      <a:gd name="T3" fmla="*/ 37 h 504"/>
                      <a:gd name="T4" fmla="*/ 454 w 2736"/>
                      <a:gd name="T5" fmla="*/ 5 h 504"/>
                      <a:gd name="T6" fmla="*/ 699 w 2736"/>
                      <a:gd name="T7" fmla="*/ 5 h 504"/>
                      <a:gd name="T8" fmla="*/ 695 w 2736"/>
                      <a:gd name="T9" fmla="*/ 22 h 504"/>
                      <a:gd name="T10" fmla="*/ 450 w 2736"/>
                      <a:gd name="T11" fmla="*/ 22 h 504"/>
                      <a:gd name="T12" fmla="*/ 167 w 2736"/>
                      <a:gd name="T13" fmla="*/ 64 h 504"/>
                      <a:gd name="T14" fmla="*/ 0 w 2736"/>
                      <a:gd name="T15" fmla="*/ 10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9" name="Freeform 46"/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73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1 w 1769"/>
                      <a:gd name="T3" fmla="*/ 12 h 791"/>
                      <a:gd name="T4" fmla="*/ 169 w 1769"/>
                      <a:gd name="T5" fmla="*/ 43 h 791"/>
                      <a:gd name="T6" fmla="*/ 235 w 1769"/>
                      <a:gd name="T7" fmla="*/ 92 h 791"/>
                      <a:gd name="T8" fmla="*/ 256 w 1769"/>
                      <a:gd name="T9" fmla="*/ 130 h 791"/>
                      <a:gd name="T10" fmla="*/ 246 w 1769"/>
                      <a:gd name="T11" fmla="*/ 169 h 791"/>
                      <a:gd name="T12" fmla="*/ 232 w 1769"/>
                      <a:gd name="T13" fmla="*/ 135 h 791"/>
                      <a:gd name="T14" fmla="*/ 203 w 1769"/>
                      <a:gd name="T15" fmla="*/ 97 h 791"/>
                      <a:gd name="T16" fmla="*/ 162 w 1769"/>
                      <a:gd name="T17" fmla="*/ 63 h 791"/>
                      <a:gd name="T18" fmla="*/ 85 w 1769"/>
                      <a:gd name="T19" fmla="*/ 32 h 791"/>
                      <a:gd name="T20" fmla="*/ 0 w 1769"/>
                      <a:gd name="T21" fmla="*/ 16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0" name="Group 47"/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136" name="Freeform 48"/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34"/>
                  </a:xfrm>
                  <a:custGeom>
                    <a:avLst/>
                    <a:gdLst>
                      <a:gd name="T0" fmla="*/ 0 w 2736"/>
                      <a:gd name="T1" fmla="*/ 146 h 504"/>
                      <a:gd name="T2" fmla="*/ 199 w 2736"/>
                      <a:gd name="T3" fmla="*/ 49 h 504"/>
                      <a:gd name="T4" fmla="*/ 409 w 2736"/>
                      <a:gd name="T5" fmla="*/ 7 h 504"/>
                      <a:gd name="T6" fmla="*/ 630 w 2736"/>
                      <a:gd name="T7" fmla="*/ 7 h 504"/>
                      <a:gd name="T8" fmla="*/ 626 w 2736"/>
                      <a:gd name="T9" fmla="*/ 30 h 504"/>
                      <a:gd name="T10" fmla="*/ 406 w 2736"/>
                      <a:gd name="T11" fmla="*/ 30 h 504"/>
                      <a:gd name="T12" fmla="*/ 151 w 2736"/>
                      <a:gd name="T13" fmla="*/ 85 h 504"/>
                      <a:gd name="T14" fmla="*/ 0 w 2736"/>
                      <a:gd name="T15" fmla="*/ 146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7" name="Freeform 49"/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26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4 w 1769"/>
                      <a:gd name="T3" fmla="*/ 17 h 791"/>
                      <a:gd name="T4" fmla="*/ 153 w 1769"/>
                      <a:gd name="T5" fmla="*/ 59 h 791"/>
                      <a:gd name="T6" fmla="*/ 212 w 1769"/>
                      <a:gd name="T7" fmla="*/ 127 h 791"/>
                      <a:gd name="T8" fmla="*/ 231 w 1769"/>
                      <a:gd name="T9" fmla="*/ 179 h 791"/>
                      <a:gd name="T10" fmla="*/ 222 w 1769"/>
                      <a:gd name="T11" fmla="*/ 231 h 791"/>
                      <a:gd name="T12" fmla="*/ 209 w 1769"/>
                      <a:gd name="T13" fmla="*/ 186 h 791"/>
                      <a:gd name="T14" fmla="*/ 183 w 1769"/>
                      <a:gd name="T15" fmla="*/ 134 h 791"/>
                      <a:gd name="T16" fmla="*/ 146 w 1769"/>
                      <a:gd name="T17" fmla="*/ 87 h 791"/>
                      <a:gd name="T18" fmla="*/ 77 w 1769"/>
                      <a:gd name="T19" fmla="*/ 45 h 791"/>
                      <a:gd name="T20" fmla="*/ 0 w 1769"/>
                      <a:gd name="T21" fmla="*/ 23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1" name="Group 50"/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134" name="Freeform 51"/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89"/>
                    <a:ext cx="1544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155 w 2736"/>
                      <a:gd name="T3" fmla="*/ 40 h 504"/>
                      <a:gd name="T4" fmla="*/ 319 w 2736"/>
                      <a:gd name="T5" fmla="*/ 6 h 504"/>
                      <a:gd name="T6" fmla="*/ 492 w 2736"/>
                      <a:gd name="T7" fmla="*/ 6 h 504"/>
                      <a:gd name="T8" fmla="*/ 489 w 2736"/>
                      <a:gd name="T9" fmla="*/ 25 h 504"/>
                      <a:gd name="T10" fmla="*/ 317 w 2736"/>
                      <a:gd name="T11" fmla="*/ 25 h 504"/>
                      <a:gd name="T12" fmla="*/ 117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5" name="Freeform 52"/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>
                      <a:gd name="T0" fmla="*/ 0 w 1769"/>
                      <a:gd name="T1" fmla="*/ 2 h 791"/>
                      <a:gd name="T2" fmla="*/ 50 w 1769"/>
                      <a:gd name="T3" fmla="*/ 14 h 791"/>
                      <a:gd name="T4" fmla="*/ 119 w 1769"/>
                      <a:gd name="T5" fmla="*/ 48 h 791"/>
                      <a:gd name="T6" fmla="*/ 166 w 1769"/>
                      <a:gd name="T7" fmla="*/ 103 h 791"/>
                      <a:gd name="T8" fmla="*/ 181 w 1769"/>
                      <a:gd name="T9" fmla="*/ 145 h 791"/>
                      <a:gd name="T10" fmla="*/ 174 w 1769"/>
                      <a:gd name="T11" fmla="*/ 187 h 791"/>
                      <a:gd name="T12" fmla="*/ 164 w 1769"/>
                      <a:gd name="T13" fmla="*/ 151 h 791"/>
                      <a:gd name="T14" fmla="*/ 143 w 1769"/>
                      <a:gd name="T15" fmla="*/ 108 h 791"/>
                      <a:gd name="T16" fmla="*/ 114 w 1769"/>
                      <a:gd name="T17" fmla="*/ 70 h 791"/>
                      <a:gd name="T18" fmla="*/ 60 w 1769"/>
                      <a:gd name="T19" fmla="*/ 36 h 791"/>
                      <a:gd name="T20" fmla="*/ 0 w 1769"/>
                      <a:gd name="T21" fmla="*/ 18 h 791"/>
                      <a:gd name="T22" fmla="*/ 0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2" name="Group 53"/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132" name="Freeform 54"/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>
                      <a:gd name="T0" fmla="*/ 0 w 2736"/>
                      <a:gd name="T1" fmla="*/ 42 h 504"/>
                      <a:gd name="T2" fmla="*/ 116 w 2736"/>
                      <a:gd name="T3" fmla="*/ 14 h 504"/>
                      <a:gd name="T4" fmla="*/ 240 w 2736"/>
                      <a:gd name="T5" fmla="*/ 2 h 504"/>
                      <a:gd name="T6" fmla="*/ 369 w 2736"/>
                      <a:gd name="T7" fmla="*/ 2 h 504"/>
                      <a:gd name="T8" fmla="*/ 367 w 2736"/>
                      <a:gd name="T9" fmla="*/ 9 h 504"/>
                      <a:gd name="T10" fmla="*/ 238 w 2736"/>
                      <a:gd name="T11" fmla="*/ 9 h 504"/>
                      <a:gd name="T12" fmla="*/ 88 w 2736"/>
                      <a:gd name="T13" fmla="*/ 24 h 504"/>
                      <a:gd name="T14" fmla="*/ 0 w 2736"/>
                      <a:gd name="T15" fmla="*/ 4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3" name="Freeform 55"/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44"/>
                    <a:ext cx="755" cy="34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8 w 1769"/>
                      <a:gd name="T3" fmla="*/ 4 h 791"/>
                      <a:gd name="T4" fmla="*/ 90 w 1769"/>
                      <a:gd name="T5" fmla="*/ 17 h 791"/>
                      <a:gd name="T6" fmla="*/ 125 w 1769"/>
                      <a:gd name="T7" fmla="*/ 36 h 791"/>
                      <a:gd name="T8" fmla="*/ 137 w 1769"/>
                      <a:gd name="T9" fmla="*/ 51 h 791"/>
                      <a:gd name="T10" fmla="*/ 131 w 1769"/>
                      <a:gd name="T11" fmla="*/ 65 h 791"/>
                      <a:gd name="T12" fmla="*/ 123 w 1769"/>
                      <a:gd name="T13" fmla="*/ 52 h 791"/>
                      <a:gd name="T14" fmla="*/ 108 w 1769"/>
                      <a:gd name="T15" fmla="*/ 38 h 791"/>
                      <a:gd name="T16" fmla="*/ 86 w 1769"/>
                      <a:gd name="T17" fmla="*/ 24 h 791"/>
                      <a:gd name="T18" fmla="*/ 45 w 1769"/>
                      <a:gd name="T19" fmla="*/ 13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3" name="Group 56"/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130" name="Freeform 57"/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79 w 2736"/>
                      <a:gd name="T3" fmla="*/ 13 h 504"/>
                      <a:gd name="T4" fmla="*/ 163 w 2736"/>
                      <a:gd name="T5" fmla="*/ 2 h 504"/>
                      <a:gd name="T6" fmla="*/ 251 w 2736"/>
                      <a:gd name="T7" fmla="*/ 2 h 504"/>
                      <a:gd name="T8" fmla="*/ 249 w 2736"/>
                      <a:gd name="T9" fmla="*/ 8 h 504"/>
                      <a:gd name="T10" fmla="*/ 162 w 2736"/>
                      <a:gd name="T11" fmla="*/ 8 h 504"/>
                      <a:gd name="T12" fmla="*/ 60 w 2736"/>
                      <a:gd name="T13" fmla="*/ 23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1" name="Freeform 58"/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1 w 1769"/>
                      <a:gd name="T5" fmla="*/ 15 h 791"/>
                      <a:gd name="T6" fmla="*/ 85 w 1769"/>
                      <a:gd name="T7" fmla="*/ 33 h 791"/>
                      <a:gd name="T8" fmla="*/ 92 w 1769"/>
                      <a:gd name="T9" fmla="*/ 46 h 791"/>
                      <a:gd name="T10" fmla="*/ 89 w 1769"/>
                      <a:gd name="T11" fmla="*/ 60 h 791"/>
                      <a:gd name="T12" fmla="*/ 83 w 1769"/>
                      <a:gd name="T13" fmla="*/ 48 h 791"/>
                      <a:gd name="T14" fmla="*/ 73 w 1769"/>
                      <a:gd name="T15" fmla="*/ 34 h 791"/>
                      <a:gd name="T16" fmla="*/ 58 w 1769"/>
                      <a:gd name="T17" fmla="*/ 22 h 791"/>
                      <a:gd name="T18" fmla="*/ 30 w 1769"/>
                      <a:gd name="T19" fmla="*/ 11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4" name="Group 59"/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128" name="Freeform 60"/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79 w 2736"/>
                      <a:gd name="T3" fmla="*/ 13 h 504"/>
                      <a:gd name="T4" fmla="*/ 163 w 2736"/>
                      <a:gd name="T5" fmla="*/ 2 h 504"/>
                      <a:gd name="T6" fmla="*/ 251 w 2736"/>
                      <a:gd name="T7" fmla="*/ 2 h 504"/>
                      <a:gd name="T8" fmla="*/ 250 w 2736"/>
                      <a:gd name="T9" fmla="*/ 8 h 504"/>
                      <a:gd name="T10" fmla="*/ 162 w 2736"/>
                      <a:gd name="T11" fmla="*/ 8 h 504"/>
                      <a:gd name="T12" fmla="*/ 60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9" name="Freeform 61"/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1 w 1769"/>
                      <a:gd name="T5" fmla="*/ 16 h 791"/>
                      <a:gd name="T6" fmla="*/ 85 w 1769"/>
                      <a:gd name="T7" fmla="*/ 34 h 791"/>
                      <a:gd name="T8" fmla="*/ 92 w 1769"/>
                      <a:gd name="T9" fmla="*/ 48 h 791"/>
                      <a:gd name="T10" fmla="*/ 89 w 1769"/>
                      <a:gd name="T11" fmla="*/ 62 h 791"/>
                      <a:gd name="T12" fmla="*/ 83 w 1769"/>
                      <a:gd name="T13" fmla="*/ 50 h 791"/>
                      <a:gd name="T14" fmla="*/ 73 w 1769"/>
                      <a:gd name="T15" fmla="*/ 36 h 791"/>
                      <a:gd name="T16" fmla="*/ 58 w 1769"/>
                      <a:gd name="T17" fmla="*/ 23 h 791"/>
                      <a:gd name="T18" fmla="*/ 30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5" name="Group 62"/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126" name="Freeform 63"/>
                  <p:cNvSpPr>
                    <a:spLocks/>
                  </p:cNvSpPr>
                  <p:nvPr/>
                </p:nvSpPr>
                <p:spPr bwMode="hidden">
                  <a:xfrm rot="2028410" flipH="1">
                    <a:off x="3680" y="438"/>
                    <a:ext cx="484" cy="84"/>
                  </a:xfrm>
                  <a:custGeom>
                    <a:avLst/>
                    <a:gdLst>
                      <a:gd name="T0" fmla="*/ 0 w 2736"/>
                      <a:gd name="T1" fmla="*/ 2 h 504"/>
                      <a:gd name="T2" fmla="*/ 5 w 2736"/>
                      <a:gd name="T3" fmla="*/ 1 h 504"/>
                      <a:gd name="T4" fmla="*/ 10 w 2736"/>
                      <a:gd name="T5" fmla="*/ 0 h 504"/>
                      <a:gd name="T6" fmla="*/ 15 w 2736"/>
                      <a:gd name="T7" fmla="*/ 0 h 504"/>
                      <a:gd name="T8" fmla="*/ 15 w 2736"/>
                      <a:gd name="T9" fmla="*/ 1 h 504"/>
                      <a:gd name="T10" fmla="*/ 10 w 2736"/>
                      <a:gd name="T11" fmla="*/ 1 h 504"/>
                      <a:gd name="T12" fmla="*/ 4 w 2736"/>
                      <a:gd name="T13" fmla="*/ 1 h 504"/>
                      <a:gd name="T14" fmla="*/ 0 w 2736"/>
                      <a:gd name="T15" fmla="*/ 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7" name="Freeform 64"/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30"/>
                    <a:ext cx="260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2 h 791"/>
                      <a:gd name="T8" fmla="*/ 6 w 1769"/>
                      <a:gd name="T9" fmla="*/ 3 h 791"/>
                      <a:gd name="T10" fmla="*/ 5 w 1769"/>
                      <a:gd name="T11" fmla="*/ 4 h 791"/>
                      <a:gd name="T12" fmla="*/ 5 w 1769"/>
                      <a:gd name="T13" fmla="*/ 3 h 791"/>
                      <a:gd name="T14" fmla="*/ 4 w 1769"/>
                      <a:gd name="T15" fmla="*/ 2 h 791"/>
                      <a:gd name="T16" fmla="*/ 4 w 1769"/>
                      <a:gd name="T17" fmla="*/ 1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6" name="Group 65"/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124" name="Freeform 66"/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>
                      <a:gd name="T0" fmla="*/ 0 w 2736"/>
                      <a:gd name="T1" fmla="*/ 2 h 504"/>
                      <a:gd name="T2" fmla="*/ 5 w 2736"/>
                      <a:gd name="T3" fmla="*/ 1 h 504"/>
                      <a:gd name="T4" fmla="*/ 10 w 2736"/>
                      <a:gd name="T5" fmla="*/ 0 h 504"/>
                      <a:gd name="T6" fmla="*/ 16 w 2736"/>
                      <a:gd name="T7" fmla="*/ 0 h 504"/>
                      <a:gd name="T8" fmla="*/ 16 w 2736"/>
                      <a:gd name="T9" fmla="*/ 1 h 504"/>
                      <a:gd name="T10" fmla="*/ 10 w 2736"/>
                      <a:gd name="T11" fmla="*/ 1 h 504"/>
                      <a:gd name="T12" fmla="*/ 4 w 2736"/>
                      <a:gd name="T13" fmla="*/ 1 h 504"/>
                      <a:gd name="T14" fmla="*/ 0 w 2736"/>
                      <a:gd name="T15" fmla="*/ 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5" name="Freeform 67"/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2 h 791"/>
                      <a:gd name="T8" fmla="*/ 6 w 1769"/>
                      <a:gd name="T9" fmla="*/ 3 h 791"/>
                      <a:gd name="T10" fmla="*/ 6 w 1769"/>
                      <a:gd name="T11" fmla="*/ 4 h 791"/>
                      <a:gd name="T12" fmla="*/ 5 w 1769"/>
                      <a:gd name="T13" fmla="*/ 3 h 791"/>
                      <a:gd name="T14" fmla="*/ 5 w 1769"/>
                      <a:gd name="T15" fmla="*/ 2 h 791"/>
                      <a:gd name="T16" fmla="*/ 4 w 1769"/>
                      <a:gd name="T17" fmla="*/ 1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7" name="Group 68"/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122" name="Freeform 69"/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56 w 2736"/>
                      <a:gd name="T3" fmla="*/ 13 h 504"/>
                      <a:gd name="T4" fmla="*/ 116 w 2736"/>
                      <a:gd name="T5" fmla="*/ 2 h 504"/>
                      <a:gd name="T6" fmla="*/ 178 w 2736"/>
                      <a:gd name="T7" fmla="*/ 2 h 504"/>
                      <a:gd name="T8" fmla="*/ 177 w 2736"/>
                      <a:gd name="T9" fmla="*/ 8 h 504"/>
                      <a:gd name="T10" fmla="*/ 115 w 2736"/>
                      <a:gd name="T11" fmla="*/ 8 h 504"/>
                      <a:gd name="T12" fmla="*/ 43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3" name="Freeform 70"/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8 w 1769"/>
                      <a:gd name="T3" fmla="*/ 4 h 791"/>
                      <a:gd name="T4" fmla="*/ 43 w 1769"/>
                      <a:gd name="T5" fmla="*/ 15 h 791"/>
                      <a:gd name="T6" fmla="*/ 60 w 1769"/>
                      <a:gd name="T7" fmla="*/ 33 h 791"/>
                      <a:gd name="T8" fmla="*/ 65 w 1769"/>
                      <a:gd name="T9" fmla="*/ 47 h 791"/>
                      <a:gd name="T10" fmla="*/ 63 w 1769"/>
                      <a:gd name="T11" fmla="*/ 61 h 791"/>
                      <a:gd name="T12" fmla="*/ 59 w 1769"/>
                      <a:gd name="T13" fmla="*/ 49 h 791"/>
                      <a:gd name="T14" fmla="*/ 52 w 1769"/>
                      <a:gd name="T15" fmla="*/ 35 h 791"/>
                      <a:gd name="T16" fmla="*/ 41 w 1769"/>
                      <a:gd name="T17" fmla="*/ 23 h 791"/>
                      <a:gd name="T18" fmla="*/ 22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8" name="Group 71"/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120" name="Freeform 72"/>
                  <p:cNvSpPr>
                    <a:spLocks/>
                  </p:cNvSpPr>
                  <p:nvPr/>
                </p:nvSpPr>
                <p:spPr bwMode="hidden">
                  <a:xfrm rot="4126480" flipH="1">
                    <a:off x="1932" y="924"/>
                    <a:ext cx="1059" cy="214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50 w 2736"/>
                      <a:gd name="T3" fmla="*/ 13 h 504"/>
                      <a:gd name="T4" fmla="*/ 103 w 2736"/>
                      <a:gd name="T5" fmla="*/ 2 h 504"/>
                      <a:gd name="T6" fmla="*/ 159 w 2736"/>
                      <a:gd name="T7" fmla="*/ 2 h 504"/>
                      <a:gd name="T8" fmla="*/ 158 w 2736"/>
                      <a:gd name="T9" fmla="*/ 8 h 504"/>
                      <a:gd name="T10" fmla="*/ 102 w 2736"/>
                      <a:gd name="T11" fmla="*/ 8 h 504"/>
                      <a:gd name="T12" fmla="*/ 38 w 2736"/>
                      <a:gd name="T13" fmla="*/ 23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1" name="Freeform 73"/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6 w 1769"/>
                      <a:gd name="T3" fmla="*/ 4 h 791"/>
                      <a:gd name="T4" fmla="*/ 39 w 1769"/>
                      <a:gd name="T5" fmla="*/ 15 h 791"/>
                      <a:gd name="T6" fmla="*/ 54 w 1769"/>
                      <a:gd name="T7" fmla="*/ 34 h 791"/>
                      <a:gd name="T8" fmla="*/ 59 w 1769"/>
                      <a:gd name="T9" fmla="*/ 47 h 791"/>
                      <a:gd name="T10" fmla="*/ 56 w 1769"/>
                      <a:gd name="T11" fmla="*/ 62 h 791"/>
                      <a:gd name="T12" fmla="*/ 53 w 1769"/>
                      <a:gd name="T13" fmla="*/ 49 h 791"/>
                      <a:gd name="T14" fmla="*/ 46 w 1769"/>
                      <a:gd name="T15" fmla="*/ 35 h 791"/>
                      <a:gd name="T16" fmla="*/ 37 w 1769"/>
                      <a:gd name="T17" fmla="*/ 23 h 791"/>
                      <a:gd name="T18" fmla="*/ 19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79" name="Group 74"/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118" name="Freeform 75"/>
                  <p:cNvSpPr>
                    <a:spLocks/>
                  </p:cNvSpPr>
                  <p:nvPr/>
                </p:nvSpPr>
                <p:spPr bwMode="hidden">
                  <a:xfrm rot="-1325434">
                    <a:off x="2820" y="1022"/>
                    <a:ext cx="1232" cy="216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79 w 2736"/>
                      <a:gd name="T3" fmla="*/ 13 h 504"/>
                      <a:gd name="T4" fmla="*/ 162 w 2736"/>
                      <a:gd name="T5" fmla="*/ 2 h 504"/>
                      <a:gd name="T6" fmla="*/ 250 w 2736"/>
                      <a:gd name="T7" fmla="*/ 2 h 504"/>
                      <a:gd name="T8" fmla="*/ 249 w 2736"/>
                      <a:gd name="T9" fmla="*/ 8 h 504"/>
                      <a:gd name="T10" fmla="*/ 161 w 2736"/>
                      <a:gd name="T11" fmla="*/ 8 h 504"/>
                      <a:gd name="T12" fmla="*/ 59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9" name="Freeform 76"/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62" cy="337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1 w 1769"/>
                      <a:gd name="T5" fmla="*/ 15 h 791"/>
                      <a:gd name="T6" fmla="*/ 85 w 1769"/>
                      <a:gd name="T7" fmla="*/ 33 h 791"/>
                      <a:gd name="T8" fmla="*/ 92 w 1769"/>
                      <a:gd name="T9" fmla="*/ 47 h 791"/>
                      <a:gd name="T10" fmla="*/ 89 w 1769"/>
                      <a:gd name="T11" fmla="*/ 61 h 791"/>
                      <a:gd name="T12" fmla="*/ 83 w 1769"/>
                      <a:gd name="T13" fmla="*/ 49 h 791"/>
                      <a:gd name="T14" fmla="*/ 73 w 1769"/>
                      <a:gd name="T15" fmla="*/ 35 h 791"/>
                      <a:gd name="T16" fmla="*/ 58 w 1769"/>
                      <a:gd name="T17" fmla="*/ 23 h 791"/>
                      <a:gd name="T18" fmla="*/ 30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0" name="Group 77"/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116" name="Freeform 78"/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33" cy="216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79 w 2736"/>
                      <a:gd name="T3" fmla="*/ 13 h 504"/>
                      <a:gd name="T4" fmla="*/ 163 w 2736"/>
                      <a:gd name="T5" fmla="*/ 2 h 504"/>
                      <a:gd name="T6" fmla="*/ 251 w 2736"/>
                      <a:gd name="T7" fmla="*/ 2 h 504"/>
                      <a:gd name="T8" fmla="*/ 249 w 2736"/>
                      <a:gd name="T9" fmla="*/ 8 h 504"/>
                      <a:gd name="T10" fmla="*/ 161 w 2736"/>
                      <a:gd name="T11" fmla="*/ 8 h 504"/>
                      <a:gd name="T12" fmla="*/ 60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7" name="Freeform 79"/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61" cy="33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0 w 1769"/>
                      <a:gd name="T5" fmla="*/ 16 h 791"/>
                      <a:gd name="T6" fmla="*/ 84 w 1769"/>
                      <a:gd name="T7" fmla="*/ 34 h 791"/>
                      <a:gd name="T8" fmla="*/ 92 w 1769"/>
                      <a:gd name="T9" fmla="*/ 48 h 791"/>
                      <a:gd name="T10" fmla="*/ 88 w 1769"/>
                      <a:gd name="T11" fmla="*/ 62 h 791"/>
                      <a:gd name="T12" fmla="*/ 83 w 1769"/>
                      <a:gd name="T13" fmla="*/ 50 h 791"/>
                      <a:gd name="T14" fmla="*/ 72 w 1769"/>
                      <a:gd name="T15" fmla="*/ 36 h 791"/>
                      <a:gd name="T16" fmla="*/ 58 w 1769"/>
                      <a:gd name="T17" fmla="*/ 23 h 791"/>
                      <a:gd name="T18" fmla="*/ 30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81" name="Freeform 80"/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1 h 504"/>
                    <a:gd name="T2" fmla="*/ 3 w 2736"/>
                    <a:gd name="T3" fmla="*/ 0 h 504"/>
                    <a:gd name="T4" fmla="*/ 6 w 2736"/>
                    <a:gd name="T5" fmla="*/ 0 h 504"/>
                    <a:gd name="T6" fmla="*/ 9 w 2736"/>
                    <a:gd name="T7" fmla="*/ 0 h 504"/>
                    <a:gd name="T8" fmla="*/ 9 w 2736"/>
                    <a:gd name="T9" fmla="*/ 0 h 504"/>
                    <a:gd name="T10" fmla="*/ 6 w 2736"/>
                    <a:gd name="T11" fmla="*/ 0 h 504"/>
                    <a:gd name="T12" fmla="*/ 2 w 2736"/>
                    <a:gd name="T13" fmla="*/ 0 h 504"/>
                    <a:gd name="T14" fmla="*/ 0 w 2736"/>
                    <a:gd name="T15" fmla="*/ 1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2" name="Freeform 81"/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>
                    <a:gd name="T0" fmla="*/ 0 w 1769"/>
                    <a:gd name="T1" fmla="*/ 0 h 791"/>
                    <a:gd name="T2" fmla="*/ 1 w 1769"/>
                    <a:gd name="T3" fmla="*/ 0 h 791"/>
                    <a:gd name="T4" fmla="*/ 2 w 1769"/>
                    <a:gd name="T5" fmla="*/ 0 h 791"/>
                    <a:gd name="T6" fmla="*/ 3 w 1769"/>
                    <a:gd name="T7" fmla="*/ 1 h 791"/>
                    <a:gd name="T8" fmla="*/ 3 w 1769"/>
                    <a:gd name="T9" fmla="*/ 1 h 791"/>
                    <a:gd name="T10" fmla="*/ 3 w 1769"/>
                    <a:gd name="T11" fmla="*/ 1 h 791"/>
                    <a:gd name="T12" fmla="*/ 3 w 1769"/>
                    <a:gd name="T13" fmla="*/ 1 h 791"/>
                    <a:gd name="T14" fmla="*/ 3 w 1769"/>
                    <a:gd name="T15" fmla="*/ 1 h 791"/>
                    <a:gd name="T16" fmla="*/ 2 w 1769"/>
                    <a:gd name="T17" fmla="*/ 0 h 791"/>
                    <a:gd name="T18" fmla="*/ 1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grpSp>
              <p:nvGrpSpPr>
                <p:cNvPr id="1083" name="Group 82"/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114" name="Freeform 83"/>
                  <p:cNvSpPr>
                    <a:spLocks/>
                  </p:cNvSpPr>
                  <p:nvPr/>
                </p:nvSpPr>
                <p:spPr bwMode="hidden">
                  <a:xfrm rot="-3857755">
                    <a:off x="2362" y="936"/>
                    <a:ext cx="1061" cy="186"/>
                  </a:xfrm>
                  <a:custGeom>
                    <a:avLst/>
                    <a:gdLst>
                      <a:gd name="T0" fmla="*/ 0 w 2736"/>
                      <a:gd name="T1" fmla="*/ 25 h 504"/>
                      <a:gd name="T2" fmla="*/ 50 w 2736"/>
                      <a:gd name="T3" fmla="*/ 8 h 504"/>
                      <a:gd name="T4" fmla="*/ 104 w 2736"/>
                      <a:gd name="T5" fmla="*/ 1 h 504"/>
                      <a:gd name="T6" fmla="*/ 159 w 2736"/>
                      <a:gd name="T7" fmla="*/ 1 h 504"/>
                      <a:gd name="T8" fmla="*/ 159 w 2736"/>
                      <a:gd name="T9" fmla="*/ 5 h 504"/>
                      <a:gd name="T10" fmla="*/ 103 w 2736"/>
                      <a:gd name="T11" fmla="*/ 5 h 504"/>
                      <a:gd name="T12" fmla="*/ 38 w 2736"/>
                      <a:gd name="T13" fmla="*/ 15 h 504"/>
                      <a:gd name="T14" fmla="*/ 0 w 2736"/>
                      <a:gd name="T15" fmla="*/ 2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5" name="Freeform 84"/>
                  <p:cNvSpPr>
                    <a:spLocks/>
                  </p:cNvSpPr>
                  <p:nvPr/>
                </p:nvSpPr>
                <p:spPr bwMode="hidden">
                  <a:xfrm rot="-3857755">
                    <a:off x="3011" y="181"/>
                    <a:ext cx="569" cy="28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6 w 1769"/>
                      <a:gd name="T3" fmla="*/ 3 h 791"/>
                      <a:gd name="T4" fmla="*/ 39 w 1769"/>
                      <a:gd name="T5" fmla="*/ 10 h 791"/>
                      <a:gd name="T6" fmla="*/ 54 w 1769"/>
                      <a:gd name="T7" fmla="*/ 21 h 791"/>
                      <a:gd name="T8" fmla="*/ 59 w 1769"/>
                      <a:gd name="T9" fmla="*/ 29 h 791"/>
                      <a:gd name="T10" fmla="*/ 56 w 1769"/>
                      <a:gd name="T11" fmla="*/ 38 h 791"/>
                      <a:gd name="T12" fmla="*/ 53 w 1769"/>
                      <a:gd name="T13" fmla="*/ 31 h 791"/>
                      <a:gd name="T14" fmla="*/ 46 w 1769"/>
                      <a:gd name="T15" fmla="*/ 22 h 791"/>
                      <a:gd name="T16" fmla="*/ 37 w 1769"/>
                      <a:gd name="T17" fmla="*/ 14 h 791"/>
                      <a:gd name="T18" fmla="*/ 19 w 1769"/>
                      <a:gd name="T19" fmla="*/ 7 h 791"/>
                      <a:gd name="T20" fmla="*/ 0 w 1769"/>
                      <a:gd name="T21" fmla="*/ 4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4" name="Group 85"/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112" name="Freeform 86"/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65 w 2736"/>
                      <a:gd name="T3" fmla="*/ 26 h 504"/>
                      <a:gd name="T4" fmla="*/ 133 w 2736"/>
                      <a:gd name="T5" fmla="*/ 4 h 504"/>
                      <a:gd name="T6" fmla="*/ 205 w 2736"/>
                      <a:gd name="T7" fmla="*/ 4 h 504"/>
                      <a:gd name="T8" fmla="*/ 204 w 2736"/>
                      <a:gd name="T9" fmla="*/ 16 h 504"/>
                      <a:gd name="T10" fmla="*/ 132 w 2736"/>
                      <a:gd name="T11" fmla="*/ 16 h 504"/>
                      <a:gd name="T12" fmla="*/ 49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3" name="Freeform 87"/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1 w 1769"/>
                      <a:gd name="T3" fmla="*/ 9 h 791"/>
                      <a:gd name="T4" fmla="*/ 50 w 1769"/>
                      <a:gd name="T5" fmla="*/ 30 h 791"/>
                      <a:gd name="T6" fmla="*/ 69 w 1769"/>
                      <a:gd name="T7" fmla="*/ 66 h 791"/>
                      <a:gd name="T8" fmla="*/ 75 w 1769"/>
                      <a:gd name="T9" fmla="*/ 92 h 791"/>
                      <a:gd name="T10" fmla="*/ 72 w 1769"/>
                      <a:gd name="T11" fmla="*/ 120 h 791"/>
                      <a:gd name="T12" fmla="*/ 68 w 1769"/>
                      <a:gd name="T13" fmla="*/ 96 h 791"/>
                      <a:gd name="T14" fmla="*/ 59 w 1769"/>
                      <a:gd name="T15" fmla="*/ 69 h 791"/>
                      <a:gd name="T16" fmla="*/ 48 w 1769"/>
                      <a:gd name="T17" fmla="*/ 45 h 791"/>
                      <a:gd name="T18" fmla="*/ 25 w 1769"/>
                      <a:gd name="T19" fmla="*/ 23 h 791"/>
                      <a:gd name="T20" fmla="*/ 0 w 1769"/>
                      <a:gd name="T21" fmla="*/ 1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5" name="Group 88"/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110" name="Freeform 89"/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37 w 2736"/>
                      <a:gd name="T3" fmla="*/ 1 h 504"/>
                      <a:gd name="T4" fmla="*/ 75 w 2736"/>
                      <a:gd name="T5" fmla="*/ 0 h 504"/>
                      <a:gd name="T6" fmla="*/ 116 w 2736"/>
                      <a:gd name="T7" fmla="*/ 0 h 504"/>
                      <a:gd name="T8" fmla="*/ 115 w 2736"/>
                      <a:gd name="T9" fmla="*/ 1 h 504"/>
                      <a:gd name="T10" fmla="*/ 75 w 2736"/>
                      <a:gd name="T11" fmla="*/ 1 h 504"/>
                      <a:gd name="T12" fmla="*/ 28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1" name="Freeform 90"/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2 w 1769"/>
                      <a:gd name="T3" fmla="*/ 0 h 791"/>
                      <a:gd name="T4" fmla="*/ 28 w 1769"/>
                      <a:gd name="T5" fmla="*/ 1 h 791"/>
                      <a:gd name="T6" fmla="*/ 39 w 1769"/>
                      <a:gd name="T7" fmla="*/ 2 h 791"/>
                      <a:gd name="T8" fmla="*/ 42 w 1769"/>
                      <a:gd name="T9" fmla="*/ 3 h 791"/>
                      <a:gd name="T10" fmla="*/ 41 w 1769"/>
                      <a:gd name="T11" fmla="*/ 4 h 791"/>
                      <a:gd name="T12" fmla="*/ 38 w 1769"/>
                      <a:gd name="T13" fmla="*/ 3 h 791"/>
                      <a:gd name="T14" fmla="*/ 34 w 1769"/>
                      <a:gd name="T15" fmla="*/ 2 h 791"/>
                      <a:gd name="T16" fmla="*/ 27 w 1769"/>
                      <a:gd name="T17" fmla="*/ 1 h 791"/>
                      <a:gd name="T18" fmla="*/ 14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6" name="Group 91"/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108" name="Freeform 92"/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216 w 2736"/>
                      <a:gd name="T3" fmla="*/ 40 h 504"/>
                      <a:gd name="T4" fmla="*/ 444 w 2736"/>
                      <a:gd name="T5" fmla="*/ 6 h 504"/>
                      <a:gd name="T6" fmla="*/ 684 w 2736"/>
                      <a:gd name="T7" fmla="*/ 6 h 504"/>
                      <a:gd name="T8" fmla="*/ 681 w 2736"/>
                      <a:gd name="T9" fmla="*/ 25 h 504"/>
                      <a:gd name="T10" fmla="*/ 442 w 2736"/>
                      <a:gd name="T11" fmla="*/ 25 h 504"/>
                      <a:gd name="T12" fmla="*/ 164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9" name="Freeform 93"/>
                  <p:cNvSpPr>
                    <a:spLocks/>
                  </p:cNvSpPr>
                  <p:nvPr/>
                </p:nvSpPr>
                <p:spPr bwMode="hidden">
                  <a:xfrm rot="18335692" flipH="1">
                    <a:off x="725" y="3509"/>
                    <a:ext cx="925" cy="48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0 w 1769"/>
                      <a:gd name="T3" fmla="*/ 14 h 791"/>
                      <a:gd name="T4" fmla="*/ 165 w 1769"/>
                      <a:gd name="T5" fmla="*/ 48 h 791"/>
                      <a:gd name="T6" fmla="*/ 230 w 1769"/>
                      <a:gd name="T7" fmla="*/ 102 h 791"/>
                      <a:gd name="T8" fmla="*/ 251 w 1769"/>
                      <a:gd name="T9" fmla="*/ 143 h 791"/>
                      <a:gd name="T10" fmla="*/ 242 w 1769"/>
                      <a:gd name="T11" fmla="*/ 186 h 791"/>
                      <a:gd name="T12" fmla="*/ 227 w 1769"/>
                      <a:gd name="T13" fmla="*/ 150 h 791"/>
                      <a:gd name="T14" fmla="*/ 199 w 1769"/>
                      <a:gd name="T15" fmla="*/ 108 h 791"/>
                      <a:gd name="T16" fmla="*/ 158 w 1769"/>
                      <a:gd name="T17" fmla="*/ 70 h 791"/>
                      <a:gd name="T18" fmla="*/ 83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7" name="Group 94"/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106" name="Freeform 95"/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171 w 2736"/>
                      <a:gd name="T3" fmla="*/ 40 h 504"/>
                      <a:gd name="T4" fmla="*/ 351 w 2736"/>
                      <a:gd name="T5" fmla="*/ 6 h 504"/>
                      <a:gd name="T6" fmla="*/ 541 w 2736"/>
                      <a:gd name="T7" fmla="*/ 6 h 504"/>
                      <a:gd name="T8" fmla="*/ 538 w 2736"/>
                      <a:gd name="T9" fmla="*/ 25 h 504"/>
                      <a:gd name="T10" fmla="*/ 349 w 2736"/>
                      <a:gd name="T11" fmla="*/ 25 h 504"/>
                      <a:gd name="T12" fmla="*/ 129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7" name="Freeform 96"/>
                  <p:cNvSpPr>
                    <a:spLocks/>
                  </p:cNvSpPr>
                  <p:nvPr/>
                </p:nvSpPr>
                <p:spPr bwMode="hidden">
                  <a:xfrm rot="17542885" flipH="1">
                    <a:off x="1274" y="3635"/>
                    <a:ext cx="854" cy="489"/>
                  </a:xfrm>
                  <a:custGeom>
                    <a:avLst/>
                    <a:gdLst>
                      <a:gd name="T0" fmla="*/ 0 w 1769"/>
                      <a:gd name="T1" fmla="*/ 2 h 791"/>
                      <a:gd name="T2" fmla="*/ 55 w 1769"/>
                      <a:gd name="T3" fmla="*/ 14 h 791"/>
                      <a:gd name="T4" fmla="*/ 130 w 1769"/>
                      <a:gd name="T5" fmla="*/ 48 h 791"/>
                      <a:gd name="T6" fmla="*/ 182 w 1769"/>
                      <a:gd name="T7" fmla="*/ 102 h 791"/>
                      <a:gd name="T8" fmla="*/ 197 w 1769"/>
                      <a:gd name="T9" fmla="*/ 143 h 791"/>
                      <a:gd name="T10" fmla="*/ 190 w 1769"/>
                      <a:gd name="T11" fmla="*/ 186 h 791"/>
                      <a:gd name="T12" fmla="*/ 179 w 1769"/>
                      <a:gd name="T13" fmla="*/ 150 h 791"/>
                      <a:gd name="T14" fmla="*/ 156 w 1769"/>
                      <a:gd name="T15" fmla="*/ 108 h 791"/>
                      <a:gd name="T16" fmla="*/ 125 w 1769"/>
                      <a:gd name="T17" fmla="*/ 70 h 791"/>
                      <a:gd name="T18" fmla="*/ 65 w 1769"/>
                      <a:gd name="T19" fmla="*/ 36 h 791"/>
                      <a:gd name="T20" fmla="*/ 0 w 1769"/>
                      <a:gd name="T21" fmla="*/ 18 h 791"/>
                      <a:gd name="T22" fmla="*/ 0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8" name="Group 97"/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104" name="Freeform 98"/>
                  <p:cNvSpPr>
                    <a:spLocks/>
                  </p:cNvSpPr>
                  <p:nvPr/>
                </p:nvSpPr>
                <p:spPr bwMode="hidden">
                  <a:xfrm rot="16782062" flipH="1">
                    <a:off x="1438" y="2692"/>
                    <a:ext cx="1712" cy="302"/>
                  </a:xfrm>
                  <a:custGeom>
                    <a:avLst/>
                    <a:gdLst>
                      <a:gd name="T0" fmla="*/ 0 w 2736"/>
                      <a:gd name="T1" fmla="*/ 108 h 504"/>
                      <a:gd name="T2" fmla="*/ 212 w 2736"/>
                      <a:gd name="T3" fmla="*/ 37 h 504"/>
                      <a:gd name="T4" fmla="*/ 435 w 2736"/>
                      <a:gd name="T5" fmla="*/ 5 h 504"/>
                      <a:gd name="T6" fmla="*/ 670 w 2736"/>
                      <a:gd name="T7" fmla="*/ 5 h 504"/>
                      <a:gd name="T8" fmla="*/ 666 w 2736"/>
                      <a:gd name="T9" fmla="*/ 22 h 504"/>
                      <a:gd name="T10" fmla="*/ 432 w 2736"/>
                      <a:gd name="T11" fmla="*/ 22 h 504"/>
                      <a:gd name="T12" fmla="*/ 160 w 2736"/>
                      <a:gd name="T13" fmla="*/ 63 h 504"/>
                      <a:gd name="T14" fmla="*/ 0 w 2736"/>
                      <a:gd name="T15" fmla="*/ 10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5" name="Freeform 99"/>
                  <p:cNvSpPr>
                    <a:spLocks/>
                  </p:cNvSpPr>
                  <p:nvPr/>
                </p:nvSpPr>
                <p:spPr bwMode="hidden">
                  <a:xfrm rot="16782062" flipH="1">
                    <a:off x="1730" y="3897"/>
                    <a:ext cx="917" cy="471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7 w 1769"/>
                      <a:gd name="T3" fmla="*/ 12 h 791"/>
                      <a:gd name="T4" fmla="*/ 161 w 1769"/>
                      <a:gd name="T5" fmla="*/ 42 h 791"/>
                      <a:gd name="T6" fmla="*/ 224 w 1769"/>
                      <a:gd name="T7" fmla="*/ 91 h 791"/>
                      <a:gd name="T8" fmla="*/ 245 w 1769"/>
                      <a:gd name="T9" fmla="*/ 129 h 791"/>
                      <a:gd name="T10" fmla="*/ 235 w 1769"/>
                      <a:gd name="T11" fmla="*/ 166 h 791"/>
                      <a:gd name="T12" fmla="*/ 221 w 1769"/>
                      <a:gd name="T13" fmla="*/ 133 h 791"/>
                      <a:gd name="T14" fmla="*/ 193 w 1769"/>
                      <a:gd name="T15" fmla="*/ 96 h 791"/>
                      <a:gd name="T16" fmla="*/ 154 w 1769"/>
                      <a:gd name="T17" fmla="*/ 63 h 791"/>
                      <a:gd name="T18" fmla="*/ 81 w 1769"/>
                      <a:gd name="T19" fmla="*/ 32 h 791"/>
                      <a:gd name="T20" fmla="*/ 0 w 1769"/>
                      <a:gd name="T21" fmla="*/ 16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9" name="Group 100"/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102" name="Freeform 101"/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>
                      <a:gd name="T0" fmla="*/ 0 w 2736"/>
                      <a:gd name="T1" fmla="*/ 119 h 504"/>
                      <a:gd name="T2" fmla="*/ 216 w 2736"/>
                      <a:gd name="T3" fmla="*/ 40 h 504"/>
                      <a:gd name="T4" fmla="*/ 443 w 2736"/>
                      <a:gd name="T5" fmla="*/ 6 h 504"/>
                      <a:gd name="T6" fmla="*/ 683 w 2736"/>
                      <a:gd name="T7" fmla="*/ 6 h 504"/>
                      <a:gd name="T8" fmla="*/ 680 w 2736"/>
                      <a:gd name="T9" fmla="*/ 25 h 504"/>
                      <a:gd name="T10" fmla="*/ 441 w 2736"/>
                      <a:gd name="T11" fmla="*/ 25 h 504"/>
                      <a:gd name="T12" fmla="*/ 163 w 2736"/>
                      <a:gd name="T13" fmla="*/ 69 h 504"/>
                      <a:gd name="T14" fmla="*/ 0 w 2736"/>
                      <a:gd name="T15" fmla="*/ 1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3" name="Freeform 102"/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0 w 1769"/>
                      <a:gd name="T3" fmla="*/ 14 h 791"/>
                      <a:gd name="T4" fmla="*/ 165 w 1769"/>
                      <a:gd name="T5" fmla="*/ 48 h 791"/>
                      <a:gd name="T6" fmla="*/ 230 w 1769"/>
                      <a:gd name="T7" fmla="*/ 103 h 791"/>
                      <a:gd name="T8" fmla="*/ 251 w 1769"/>
                      <a:gd name="T9" fmla="*/ 146 h 791"/>
                      <a:gd name="T10" fmla="*/ 242 w 1769"/>
                      <a:gd name="T11" fmla="*/ 189 h 791"/>
                      <a:gd name="T12" fmla="*/ 227 w 1769"/>
                      <a:gd name="T13" fmla="*/ 151 h 791"/>
                      <a:gd name="T14" fmla="*/ 199 w 1769"/>
                      <a:gd name="T15" fmla="*/ 109 h 791"/>
                      <a:gd name="T16" fmla="*/ 158 w 1769"/>
                      <a:gd name="T17" fmla="*/ 71 h 791"/>
                      <a:gd name="T18" fmla="*/ 83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0" name="Group 103"/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100" name="Freeform 104"/>
                  <p:cNvSpPr>
                    <a:spLocks/>
                  </p:cNvSpPr>
                  <p:nvPr/>
                </p:nvSpPr>
                <p:spPr bwMode="hidden">
                  <a:xfrm rot="3745735">
                    <a:off x="2506" y="2539"/>
                    <a:ext cx="1649" cy="299"/>
                  </a:xfrm>
                  <a:custGeom>
                    <a:avLst/>
                    <a:gdLst>
                      <a:gd name="T0" fmla="*/ 0 w 2736"/>
                      <a:gd name="T1" fmla="*/ 105 h 504"/>
                      <a:gd name="T2" fmla="*/ 189 w 2736"/>
                      <a:gd name="T3" fmla="*/ 35 h 504"/>
                      <a:gd name="T4" fmla="*/ 389 w 2736"/>
                      <a:gd name="T5" fmla="*/ 5 h 504"/>
                      <a:gd name="T6" fmla="*/ 599 w 2736"/>
                      <a:gd name="T7" fmla="*/ 5 h 504"/>
                      <a:gd name="T8" fmla="*/ 595 w 2736"/>
                      <a:gd name="T9" fmla="*/ 21 h 504"/>
                      <a:gd name="T10" fmla="*/ 386 w 2736"/>
                      <a:gd name="T11" fmla="*/ 21 h 504"/>
                      <a:gd name="T12" fmla="*/ 143 w 2736"/>
                      <a:gd name="T13" fmla="*/ 61 h 504"/>
                      <a:gd name="T14" fmla="*/ 0 w 2736"/>
                      <a:gd name="T15" fmla="*/ 10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1" name="Freeform 105"/>
                  <p:cNvSpPr>
                    <a:spLocks/>
                  </p:cNvSpPr>
                  <p:nvPr/>
                </p:nvSpPr>
                <p:spPr bwMode="hidden">
                  <a:xfrm rot="3745735">
                    <a:off x="3387" y="3613"/>
                    <a:ext cx="885" cy="46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1 w 1769"/>
                      <a:gd name="T3" fmla="*/ 12 h 791"/>
                      <a:gd name="T4" fmla="*/ 145 w 1769"/>
                      <a:gd name="T5" fmla="*/ 42 h 791"/>
                      <a:gd name="T6" fmla="*/ 202 w 1769"/>
                      <a:gd name="T7" fmla="*/ 90 h 791"/>
                      <a:gd name="T8" fmla="*/ 220 w 1769"/>
                      <a:gd name="T9" fmla="*/ 127 h 791"/>
                      <a:gd name="T10" fmla="*/ 212 w 1769"/>
                      <a:gd name="T11" fmla="*/ 164 h 791"/>
                      <a:gd name="T12" fmla="*/ 199 w 1769"/>
                      <a:gd name="T13" fmla="*/ 132 h 791"/>
                      <a:gd name="T14" fmla="*/ 174 w 1769"/>
                      <a:gd name="T15" fmla="*/ 94 h 791"/>
                      <a:gd name="T16" fmla="*/ 139 w 1769"/>
                      <a:gd name="T17" fmla="*/ 62 h 791"/>
                      <a:gd name="T18" fmla="*/ 73 w 1769"/>
                      <a:gd name="T19" fmla="*/ 31 h 791"/>
                      <a:gd name="T20" fmla="*/ 0 w 1769"/>
                      <a:gd name="T21" fmla="*/ 16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1" name="Group 106"/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98" name="Freeform 107"/>
                  <p:cNvSpPr>
                    <a:spLocks/>
                  </p:cNvSpPr>
                  <p:nvPr/>
                </p:nvSpPr>
                <p:spPr bwMode="hidden">
                  <a:xfrm rot="4286818">
                    <a:off x="2328" y="2659"/>
                    <a:ext cx="1600" cy="244"/>
                  </a:xfrm>
                  <a:custGeom>
                    <a:avLst/>
                    <a:gdLst>
                      <a:gd name="T0" fmla="*/ 0 w 2736"/>
                      <a:gd name="T1" fmla="*/ 57 h 504"/>
                      <a:gd name="T2" fmla="*/ 173 w 2736"/>
                      <a:gd name="T3" fmla="*/ 19 h 504"/>
                      <a:gd name="T4" fmla="*/ 356 w 2736"/>
                      <a:gd name="T5" fmla="*/ 3 h 504"/>
                      <a:gd name="T6" fmla="*/ 547 w 2736"/>
                      <a:gd name="T7" fmla="*/ 3 h 504"/>
                      <a:gd name="T8" fmla="*/ 544 w 2736"/>
                      <a:gd name="T9" fmla="*/ 12 h 504"/>
                      <a:gd name="T10" fmla="*/ 353 w 2736"/>
                      <a:gd name="T11" fmla="*/ 12 h 504"/>
                      <a:gd name="T12" fmla="*/ 130 w 2736"/>
                      <a:gd name="T13" fmla="*/ 33 h 504"/>
                      <a:gd name="T14" fmla="*/ 0 w 2736"/>
                      <a:gd name="T15" fmla="*/ 5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9" name="Freeform 108"/>
                  <p:cNvSpPr>
                    <a:spLocks/>
                  </p:cNvSpPr>
                  <p:nvPr/>
                </p:nvSpPr>
                <p:spPr bwMode="hidden">
                  <a:xfrm rot="4286818">
                    <a:off x="3001" y="3744"/>
                    <a:ext cx="860" cy="386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6 w 1769"/>
                      <a:gd name="T3" fmla="*/ 6 h 791"/>
                      <a:gd name="T4" fmla="*/ 133 w 1769"/>
                      <a:gd name="T5" fmla="*/ 23 h 791"/>
                      <a:gd name="T6" fmla="*/ 185 w 1769"/>
                      <a:gd name="T7" fmla="*/ 50 h 791"/>
                      <a:gd name="T8" fmla="*/ 202 w 1769"/>
                      <a:gd name="T9" fmla="*/ 71 h 791"/>
                      <a:gd name="T10" fmla="*/ 194 w 1769"/>
                      <a:gd name="T11" fmla="*/ 91 h 791"/>
                      <a:gd name="T12" fmla="*/ 182 w 1769"/>
                      <a:gd name="T13" fmla="*/ 73 h 791"/>
                      <a:gd name="T14" fmla="*/ 159 w 1769"/>
                      <a:gd name="T15" fmla="*/ 53 h 791"/>
                      <a:gd name="T16" fmla="*/ 127 w 1769"/>
                      <a:gd name="T17" fmla="*/ 34 h 791"/>
                      <a:gd name="T18" fmla="*/ 67 w 1769"/>
                      <a:gd name="T19" fmla="*/ 18 h 791"/>
                      <a:gd name="T20" fmla="*/ 0 w 1769"/>
                      <a:gd name="T21" fmla="*/ 9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2" name="Group 109"/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96" name="Freeform 110"/>
                  <p:cNvSpPr>
                    <a:spLocks/>
                  </p:cNvSpPr>
                  <p:nvPr/>
                </p:nvSpPr>
                <p:spPr bwMode="hidden">
                  <a:xfrm rot="4898956">
                    <a:off x="2208" y="2711"/>
                    <a:ext cx="1469" cy="247"/>
                  </a:xfrm>
                  <a:custGeom>
                    <a:avLst/>
                    <a:gdLst>
                      <a:gd name="T0" fmla="*/ 0 w 2736"/>
                      <a:gd name="T1" fmla="*/ 59 h 504"/>
                      <a:gd name="T2" fmla="*/ 134 w 2736"/>
                      <a:gd name="T3" fmla="*/ 20 h 504"/>
                      <a:gd name="T4" fmla="*/ 275 w 2736"/>
                      <a:gd name="T5" fmla="*/ 3 h 504"/>
                      <a:gd name="T6" fmla="*/ 424 w 2736"/>
                      <a:gd name="T7" fmla="*/ 3 h 504"/>
                      <a:gd name="T8" fmla="*/ 421 w 2736"/>
                      <a:gd name="T9" fmla="*/ 12 h 504"/>
                      <a:gd name="T10" fmla="*/ 273 w 2736"/>
                      <a:gd name="T11" fmla="*/ 12 h 504"/>
                      <a:gd name="T12" fmla="*/ 101 w 2736"/>
                      <a:gd name="T13" fmla="*/ 34 h 504"/>
                      <a:gd name="T14" fmla="*/ 0 w 2736"/>
                      <a:gd name="T15" fmla="*/ 5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7" name="Freeform 111"/>
                  <p:cNvSpPr>
                    <a:spLocks/>
                  </p:cNvSpPr>
                  <p:nvPr/>
                </p:nvSpPr>
                <p:spPr bwMode="hidden">
                  <a:xfrm rot="4898956">
                    <a:off x="2637" y="3730"/>
                    <a:ext cx="789" cy="386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43 w 1769"/>
                      <a:gd name="T3" fmla="*/ 6 h 791"/>
                      <a:gd name="T4" fmla="*/ 103 w 1769"/>
                      <a:gd name="T5" fmla="*/ 23 h 791"/>
                      <a:gd name="T6" fmla="*/ 143 w 1769"/>
                      <a:gd name="T7" fmla="*/ 50 h 791"/>
                      <a:gd name="T8" fmla="*/ 156 w 1769"/>
                      <a:gd name="T9" fmla="*/ 71 h 791"/>
                      <a:gd name="T10" fmla="*/ 150 w 1769"/>
                      <a:gd name="T11" fmla="*/ 91 h 791"/>
                      <a:gd name="T12" fmla="*/ 141 w 1769"/>
                      <a:gd name="T13" fmla="*/ 73 h 791"/>
                      <a:gd name="T14" fmla="*/ 124 w 1769"/>
                      <a:gd name="T15" fmla="*/ 53 h 791"/>
                      <a:gd name="T16" fmla="*/ 99 w 1769"/>
                      <a:gd name="T17" fmla="*/ 34 h 791"/>
                      <a:gd name="T18" fmla="*/ 52 w 1769"/>
                      <a:gd name="T19" fmla="*/ 18 h 791"/>
                      <a:gd name="T20" fmla="*/ 0 w 1769"/>
                      <a:gd name="T21" fmla="*/ 9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93" name="Group 112"/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94" name="Freeform 113"/>
                  <p:cNvSpPr>
                    <a:spLocks/>
                  </p:cNvSpPr>
                  <p:nvPr/>
                </p:nvSpPr>
                <p:spPr bwMode="hidden">
                  <a:xfrm rot="5755659">
                    <a:off x="1902" y="2759"/>
                    <a:ext cx="1435" cy="186"/>
                  </a:xfrm>
                  <a:custGeom>
                    <a:avLst/>
                    <a:gdLst>
                      <a:gd name="T0" fmla="*/ 0 w 2736"/>
                      <a:gd name="T1" fmla="*/ 25 h 504"/>
                      <a:gd name="T2" fmla="*/ 125 w 2736"/>
                      <a:gd name="T3" fmla="*/ 8 h 504"/>
                      <a:gd name="T4" fmla="*/ 256 w 2736"/>
                      <a:gd name="T5" fmla="*/ 1 h 504"/>
                      <a:gd name="T6" fmla="*/ 395 w 2736"/>
                      <a:gd name="T7" fmla="*/ 1 h 504"/>
                      <a:gd name="T8" fmla="*/ 392 w 2736"/>
                      <a:gd name="T9" fmla="*/ 5 h 504"/>
                      <a:gd name="T10" fmla="*/ 254 w 2736"/>
                      <a:gd name="T11" fmla="*/ 5 h 504"/>
                      <a:gd name="T12" fmla="*/ 94 w 2736"/>
                      <a:gd name="T13" fmla="*/ 15 h 504"/>
                      <a:gd name="T14" fmla="*/ 0 w 2736"/>
                      <a:gd name="T15" fmla="*/ 2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5" name="Freeform 114"/>
                  <p:cNvSpPr>
                    <a:spLocks/>
                  </p:cNvSpPr>
                  <p:nvPr/>
                </p:nvSpPr>
                <p:spPr bwMode="hidden">
                  <a:xfrm rot="5755659">
                    <a:off x="2050" y="3786"/>
                    <a:ext cx="770" cy="294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40 w 1769"/>
                      <a:gd name="T3" fmla="*/ 3 h 791"/>
                      <a:gd name="T4" fmla="*/ 95 w 1769"/>
                      <a:gd name="T5" fmla="*/ 10 h 791"/>
                      <a:gd name="T6" fmla="*/ 133 w 1769"/>
                      <a:gd name="T7" fmla="*/ 22 h 791"/>
                      <a:gd name="T8" fmla="*/ 145 w 1769"/>
                      <a:gd name="T9" fmla="*/ 31 h 791"/>
                      <a:gd name="T10" fmla="*/ 139 w 1769"/>
                      <a:gd name="T11" fmla="*/ 41 h 791"/>
                      <a:gd name="T12" fmla="*/ 131 w 1769"/>
                      <a:gd name="T13" fmla="*/ 32 h 791"/>
                      <a:gd name="T14" fmla="*/ 114 w 1769"/>
                      <a:gd name="T15" fmla="*/ 23 h 791"/>
                      <a:gd name="T16" fmla="*/ 91 w 1769"/>
                      <a:gd name="T17" fmla="*/ 15 h 791"/>
                      <a:gd name="T18" fmla="*/ 48 w 1769"/>
                      <a:gd name="T19" fmla="*/ 8 h 791"/>
                      <a:gd name="T20" fmla="*/ 0 w 1769"/>
                      <a:gd name="T21" fmla="*/ 4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038" name="Freeform 115"/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>
                  <a:gd name="T0" fmla="*/ 0 w 776"/>
                  <a:gd name="T1" fmla="*/ 1 h 2368"/>
                  <a:gd name="T2" fmla="*/ 3 w 776"/>
                  <a:gd name="T3" fmla="*/ 0 h 2368"/>
                  <a:gd name="T4" fmla="*/ 1 w 776"/>
                  <a:gd name="T5" fmla="*/ 2 h 2368"/>
                  <a:gd name="T6" fmla="*/ 5 w 776"/>
                  <a:gd name="T7" fmla="*/ 2 h 2368"/>
                  <a:gd name="T8" fmla="*/ 3 w 776"/>
                  <a:gd name="T9" fmla="*/ 4 h 2368"/>
                  <a:gd name="T10" fmla="*/ 6 w 776"/>
                  <a:gd name="T11" fmla="*/ 5 h 2368"/>
                  <a:gd name="T12" fmla="*/ 4 w 776"/>
                  <a:gd name="T13" fmla="*/ 7 h 2368"/>
                  <a:gd name="T14" fmla="*/ 7 w 776"/>
                  <a:gd name="T15" fmla="*/ 7 h 2368"/>
                  <a:gd name="T16" fmla="*/ 6 w 776"/>
                  <a:gd name="T17" fmla="*/ 9 h 2368"/>
                  <a:gd name="T18" fmla="*/ 8 w 776"/>
                  <a:gd name="T19" fmla="*/ 9 h 2368"/>
                  <a:gd name="T20" fmla="*/ 7 w 776"/>
                  <a:gd name="T21" fmla="*/ 11 h 2368"/>
                  <a:gd name="T22" fmla="*/ 9 w 776"/>
                  <a:gd name="T23" fmla="*/ 12 h 2368"/>
                  <a:gd name="T24" fmla="*/ 9 w 776"/>
                  <a:gd name="T25" fmla="*/ 14 h 2368"/>
                  <a:gd name="T26" fmla="*/ 10 w 776"/>
                  <a:gd name="T27" fmla="*/ 16 h 2368"/>
                  <a:gd name="T28" fmla="*/ 9 w 776"/>
                  <a:gd name="T29" fmla="*/ 18 h 2368"/>
                  <a:gd name="T30" fmla="*/ 11 w 776"/>
                  <a:gd name="T31" fmla="*/ 19 h 2368"/>
                  <a:gd name="T32" fmla="*/ 10 w 776"/>
                  <a:gd name="T33" fmla="*/ 21 h 2368"/>
                  <a:gd name="T34" fmla="*/ 11 w 776"/>
                  <a:gd name="T35" fmla="*/ 24 h 2368"/>
                  <a:gd name="T36" fmla="*/ 10 w 776"/>
                  <a:gd name="T37" fmla="*/ 25 h 2368"/>
                  <a:gd name="T38" fmla="*/ 11 w 776"/>
                  <a:gd name="T39" fmla="*/ 27 h 2368"/>
                  <a:gd name="T40" fmla="*/ 11 w 776"/>
                  <a:gd name="T41" fmla="*/ 29 h 2368"/>
                  <a:gd name="T42" fmla="*/ 11 w 776"/>
                  <a:gd name="T43" fmla="*/ 32 h 2368"/>
                  <a:gd name="T44" fmla="*/ 11 w 776"/>
                  <a:gd name="T45" fmla="*/ 33 h 2368"/>
                  <a:gd name="T46" fmla="*/ 11 w 776"/>
                  <a:gd name="T47" fmla="*/ 3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39" name="Arc 116"/>
              <p:cNvSpPr>
                <a:spLocks/>
              </p:cNvSpPr>
              <p:nvPr/>
            </p:nvSpPr>
            <p:spPr bwMode="hidden">
              <a:xfrm flipH="1">
                <a:off x="3527" y="725"/>
                <a:ext cx="833" cy="903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0" name="Arc 117"/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lnTo>
                      <a:pt x="36729" y="1045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1" name="Arc 118"/>
              <p:cNvSpPr>
                <a:spLocks/>
              </p:cNvSpPr>
              <p:nvPr/>
            </p:nvSpPr>
            <p:spPr bwMode="hidden">
              <a:xfrm flipH="1">
                <a:off x="3612" y="580"/>
                <a:ext cx="486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2" name="Arc 119"/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31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lnTo>
                      <a:pt x="-1" y="1906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3" name="Arc 120"/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4" name="Arc 121"/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5" name="Arc 122"/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6" name="Arc 123"/>
              <p:cNvSpPr>
                <a:spLocks/>
              </p:cNvSpPr>
              <p:nvPr/>
            </p:nvSpPr>
            <p:spPr bwMode="hidden">
              <a:xfrm>
                <a:off x="4302" y="463"/>
                <a:ext cx="55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7" name="Freeform 124"/>
              <p:cNvSpPr>
                <a:spLocks/>
              </p:cNvSpPr>
              <p:nvPr/>
            </p:nvSpPr>
            <p:spPr bwMode="hidden">
              <a:xfrm>
                <a:off x="4410" y="1033"/>
                <a:ext cx="189" cy="580"/>
              </a:xfrm>
              <a:custGeom>
                <a:avLst/>
                <a:gdLst>
                  <a:gd name="T0" fmla="*/ 0 w 776"/>
                  <a:gd name="T1" fmla="*/ 1 h 2368"/>
                  <a:gd name="T2" fmla="*/ 3 w 776"/>
                  <a:gd name="T3" fmla="*/ 0 h 2368"/>
                  <a:gd name="T4" fmla="*/ 1 w 776"/>
                  <a:gd name="T5" fmla="*/ 2 h 2368"/>
                  <a:gd name="T6" fmla="*/ 5 w 776"/>
                  <a:gd name="T7" fmla="*/ 2 h 2368"/>
                  <a:gd name="T8" fmla="*/ 3 w 776"/>
                  <a:gd name="T9" fmla="*/ 4 h 2368"/>
                  <a:gd name="T10" fmla="*/ 6 w 776"/>
                  <a:gd name="T11" fmla="*/ 5 h 2368"/>
                  <a:gd name="T12" fmla="*/ 4 w 776"/>
                  <a:gd name="T13" fmla="*/ 7 h 2368"/>
                  <a:gd name="T14" fmla="*/ 7 w 776"/>
                  <a:gd name="T15" fmla="*/ 7 h 2368"/>
                  <a:gd name="T16" fmla="*/ 6 w 776"/>
                  <a:gd name="T17" fmla="*/ 9 h 2368"/>
                  <a:gd name="T18" fmla="*/ 8 w 776"/>
                  <a:gd name="T19" fmla="*/ 9 h 2368"/>
                  <a:gd name="T20" fmla="*/ 7 w 776"/>
                  <a:gd name="T21" fmla="*/ 11 h 2368"/>
                  <a:gd name="T22" fmla="*/ 8 w 776"/>
                  <a:gd name="T23" fmla="*/ 12 h 2368"/>
                  <a:gd name="T24" fmla="*/ 8 w 776"/>
                  <a:gd name="T25" fmla="*/ 14 h 2368"/>
                  <a:gd name="T26" fmla="*/ 10 w 776"/>
                  <a:gd name="T27" fmla="*/ 16 h 2368"/>
                  <a:gd name="T28" fmla="*/ 9 w 776"/>
                  <a:gd name="T29" fmla="*/ 18 h 2368"/>
                  <a:gd name="T30" fmla="*/ 10 w 776"/>
                  <a:gd name="T31" fmla="*/ 19 h 2368"/>
                  <a:gd name="T32" fmla="*/ 10 w 776"/>
                  <a:gd name="T33" fmla="*/ 21 h 2368"/>
                  <a:gd name="T34" fmla="*/ 10 w 776"/>
                  <a:gd name="T35" fmla="*/ 24 h 2368"/>
                  <a:gd name="T36" fmla="*/ 10 w 776"/>
                  <a:gd name="T37" fmla="*/ 25 h 2368"/>
                  <a:gd name="T38" fmla="*/ 11 w 776"/>
                  <a:gd name="T39" fmla="*/ 27 h 2368"/>
                  <a:gd name="T40" fmla="*/ 10 w 776"/>
                  <a:gd name="T41" fmla="*/ 29 h 2368"/>
                  <a:gd name="T42" fmla="*/ 11 w 776"/>
                  <a:gd name="T43" fmla="*/ 32 h 2368"/>
                  <a:gd name="T44" fmla="*/ 10 w 776"/>
                  <a:gd name="T45" fmla="*/ 33 h 2368"/>
                  <a:gd name="T46" fmla="*/ 11 w 776"/>
                  <a:gd name="T47" fmla="*/ 3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8" name="Freeform 125"/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2" cy="327"/>
              </a:xfrm>
              <a:custGeom>
                <a:avLst/>
                <a:gdLst>
                  <a:gd name="T0" fmla="*/ 0 w 776"/>
                  <a:gd name="T1" fmla="*/ 0 h 2368"/>
                  <a:gd name="T2" fmla="*/ 3 w 776"/>
                  <a:gd name="T3" fmla="*/ 0 h 2368"/>
                  <a:gd name="T4" fmla="*/ 1 w 776"/>
                  <a:gd name="T5" fmla="*/ 0 h 2368"/>
                  <a:gd name="T6" fmla="*/ 4 w 776"/>
                  <a:gd name="T7" fmla="*/ 0 h 2368"/>
                  <a:gd name="T8" fmla="*/ 2 w 776"/>
                  <a:gd name="T9" fmla="*/ 1 h 2368"/>
                  <a:gd name="T10" fmla="*/ 4 w 776"/>
                  <a:gd name="T11" fmla="*/ 1 h 2368"/>
                  <a:gd name="T12" fmla="*/ 3 w 776"/>
                  <a:gd name="T13" fmla="*/ 1 h 2368"/>
                  <a:gd name="T14" fmla="*/ 5 w 776"/>
                  <a:gd name="T15" fmla="*/ 1 h 2368"/>
                  <a:gd name="T16" fmla="*/ 4 w 776"/>
                  <a:gd name="T17" fmla="*/ 2 h 2368"/>
                  <a:gd name="T18" fmla="*/ 6 w 776"/>
                  <a:gd name="T19" fmla="*/ 2 h 2368"/>
                  <a:gd name="T20" fmla="*/ 5 w 776"/>
                  <a:gd name="T21" fmla="*/ 2 h 2368"/>
                  <a:gd name="T22" fmla="*/ 6 w 776"/>
                  <a:gd name="T23" fmla="*/ 2 h 2368"/>
                  <a:gd name="T24" fmla="*/ 6 w 776"/>
                  <a:gd name="T25" fmla="*/ 2 h 2368"/>
                  <a:gd name="T26" fmla="*/ 7 w 776"/>
                  <a:gd name="T27" fmla="*/ 3 h 2368"/>
                  <a:gd name="T28" fmla="*/ 7 w 776"/>
                  <a:gd name="T29" fmla="*/ 3 h 2368"/>
                  <a:gd name="T30" fmla="*/ 8 w 776"/>
                  <a:gd name="T31" fmla="*/ 3 h 2368"/>
                  <a:gd name="T32" fmla="*/ 7 w 776"/>
                  <a:gd name="T33" fmla="*/ 4 h 2368"/>
                  <a:gd name="T34" fmla="*/ 8 w 776"/>
                  <a:gd name="T35" fmla="*/ 4 h 2368"/>
                  <a:gd name="T36" fmla="*/ 7 w 776"/>
                  <a:gd name="T37" fmla="*/ 4 h 2368"/>
                  <a:gd name="T38" fmla="*/ 8 w 776"/>
                  <a:gd name="T39" fmla="*/ 5 h 2368"/>
                  <a:gd name="T40" fmla="*/ 8 w 776"/>
                  <a:gd name="T41" fmla="*/ 5 h 2368"/>
                  <a:gd name="T42" fmla="*/ 8 w 776"/>
                  <a:gd name="T43" fmla="*/ 6 h 2368"/>
                  <a:gd name="T44" fmla="*/ 8 w 776"/>
                  <a:gd name="T45" fmla="*/ 6 h 2368"/>
                  <a:gd name="T46" fmla="*/ 8 w 776"/>
                  <a:gd name="T47" fmla="*/ 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49" name="Arc 126"/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lnTo>
                      <a:pt x="0" y="6283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0" name="Arc 127"/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903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lnTo>
                      <a:pt x="-1" y="1001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1" name="Arc 128"/>
              <p:cNvSpPr>
                <a:spLocks/>
              </p:cNvSpPr>
              <p:nvPr/>
            </p:nvSpPr>
            <p:spPr bwMode="hidden">
              <a:xfrm>
                <a:off x="4199" y="502"/>
                <a:ext cx="298" cy="903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2" name="Freeform 129"/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>
                  <a:gd name="T0" fmla="*/ 0 w 776"/>
                  <a:gd name="T1" fmla="*/ 1 h 2368"/>
                  <a:gd name="T2" fmla="*/ 40 w 776"/>
                  <a:gd name="T3" fmla="*/ 0 h 2368"/>
                  <a:gd name="T4" fmla="*/ 16 w 776"/>
                  <a:gd name="T5" fmla="*/ 3 h 2368"/>
                  <a:gd name="T6" fmla="*/ 55 w 776"/>
                  <a:gd name="T7" fmla="*/ 3 h 2368"/>
                  <a:gd name="T8" fmla="*/ 32 w 776"/>
                  <a:gd name="T9" fmla="*/ 5 h 2368"/>
                  <a:gd name="T10" fmla="*/ 64 w 776"/>
                  <a:gd name="T11" fmla="*/ 6 h 2368"/>
                  <a:gd name="T12" fmla="*/ 48 w 776"/>
                  <a:gd name="T13" fmla="*/ 7 h 2368"/>
                  <a:gd name="T14" fmla="*/ 80 w 776"/>
                  <a:gd name="T15" fmla="*/ 8 h 2368"/>
                  <a:gd name="T16" fmla="*/ 64 w 776"/>
                  <a:gd name="T17" fmla="*/ 10 h 2368"/>
                  <a:gd name="T18" fmla="*/ 87 w 776"/>
                  <a:gd name="T19" fmla="*/ 10 h 2368"/>
                  <a:gd name="T20" fmla="*/ 80 w 776"/>
                  <a:gd name="T21" fmla="*/ 12 h 2368"/>
                  <a:gd name="T22" fmla="*/ 95 w 776"/>
                  <a:gd name="T23" fmla="*/ 13 h 2368"/>
                  <a:gd name="T24" fmla="*/ 95 w 776"/>
                  <a:gd name="T25" fmla="*/ 15 h 2368"/>
                  <a:gd name="T26" fmla="*/ 111 w 776"/>
                  <a:gd name="T27" fmla="*/ 17 h 2368"/>
                  <a:gd name="T28" fmla="*/ 103 w 776"/>
                  <a:gd name="T29" fmla="*/ 20 h 2368"/>
                  <a:gd name="T30" fmla="*/ 119 w 776"/>
                  <a:gd name="T31" fmla="*/ 21 h 2368"/>
                  <a:gd name="T32" fmla="*/ 111 w 776"/>
                  <a:gd name="T33" fmla="*/ 23 h 2368"/>
                  <a:gd name="T34" fmla="*/ 119 w 776"/>
                  <a:gd name="T35" fmla="*/ 26 h 2368"/>
                  <a:gd name="T36" fmla="*/ 111 w 776"/>
                  <a:gd name="T37" fmla="*/ 27 h 2368"/>
                  <a:gd name="T38" fmla="*/ 127 w 776"/>
                  <a:gd name="T39" fmla="*/ 30 h 2368"/>
                  <a:gd name="T40" fmla="*/ 119 w 776"/>
                  <a:gd name="T41" fmla="*/ 32 h 2368"/>
                  <a:gd name="T42" fmla="*/ 127 w 776"/>
                  <a:gd name="T43" fmla="*/ 35 h 2368"/>
                  <a:gd name="T44" fmla="*/ 119 w 776"/>
                  <a:gd name="T45" fmla="*/ 36 h 2368"/>
                  <a:gd name="T46" fmla="*/ 127 w 776"/>
                  <a:gd name="T47" fmla="*/ 3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3" name="Freeform 130"/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>
                  <a:gd name="T0" fmla="*/ 0 w 776"/>
                  <a:gd name="T1" fmla="*/ 1 h 2368"/>
                  <a:gd name="T2" fmla="*/ 11 w 776"/>
                  <a:gd name="T3" fmla="*/ 0 h 2368"/>
                  <a:gd name="T4" fmla="*/ 4 w 776"/>
                  <a:gd name="T5" fmla="*/ 3 h 2368"/>
                  <a:gd name="T6" fmla="*/ 15 w 776"/>
                  <a:gd name="T7" fmla="*/ 3 h 2368"/>
                  <a:gd name="T8" fmla="*/ 8 w 776"/>
                  <a:gd name="T9" fmla="*/ 5 h 2368"/>
                  <a:gd name="T10" fmla="*/ 17 w 776"/>
                  <a:gd name="T11" fmla="*/ 6 h 2368"/>
                  <a:gd name="T12" fmla="*/ 13 w 776"/>
                  <a:gd name="T13" fmla="*/ 7 h 2368"/>
                  <a:gd name="T14" fmla="*/ 21 w 776"/>
                  <a:gd name="T15" fmla="*/ 8 h 2368"/>
                  <a:gd name="T16" fmla="*/ 17 w 776"/>
                  <a:gd name="T17" fmla="*/ 10 h 2368"/>
                  <a:gd name="T18" fmla="*/ 23 w 776"/>
                  <a:gd name="T19" fmla="*/ 10 h 2368"/>
                  <a:gd name="T20" fmla="*/ 21 w 776"/>
                  <a:gd name="T21" fmla="*/ 12 h 2368"/>
                  <a:gd name="T22" fmla="*/ 25 w 776"/>
                  <a:gd name="T23" fmla="*/ 13 h 2368"/>
                  <a:gd name="T24" fmla="*/ 25 w 776"/>
                  <a:gd name="T25" fmla="*/ 15 h 2368"/>
                  <a:gd name="T26" fmla="*/ 29 w 776"/>
                  <a:gd name="T27" fmla="*/ 17 h 2368"/>
                  <a:gd name="T28" fmla="*/ 27 w 776"/>
                  <a:gd name="T29" fmla="*/ 19 h 2368"/>
                  <a:gd name="T30" fmla="*/ 31 w 776"/>
                  <a:gd name="T31" fmla="*/ 21 h 2368"/>
                  <a:gd name="T32" fmla="*/ 29 w 776"/>
                  <a:gd name="T33" fmla="*/ 23 h 2368"/>
                  <a:gd name="T34" fmla="*/ 31 w 776"/>
                  <a:gd name="T35" fmla="*/ 26 h 2368"/>
                  <a:gd name="T36" fmla="*/ 29 w 776"/>
                  <a:gd name="T37" fmla="*/ 27 h 2368"/>
                  <a:gd name="T38" fmla="*/ 33 w 776"/>
                  <a:gd name="T39" fmla="*/ 29 h 2368"/>
                  <a:gd name="T40" fmla="*/ 31 w 776"/>
                  <a:gd name="T41" fmla="*/ 32 h 2368"/>
                  <a:gd name="T42" fmla="*/ 33 w 776"/>
                  <a:gd name="T43" fmla="*/ 35 h 2368"/>
                  <a:gd name="T44" fmla="*/ 31 w 776"/>
                  <a:gd name="T45" fmla="*/ 36 h 2368"/>
                  <a:gd name="T46" fmla="*/ 33 w 776"/>
                  <a:gd name="T47" fmla="*/ 3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4" name="Freeform 131"/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 h 2368"/>
                  <a:gd name="T2" fmla="*/ 2 w 776"/>
                  <a:gd name="T3" fmla="*/ 0 h 2368"/>
                  <a:gd name="T4" fmla="*/ 1 w 776"/>
                  <a:gd name="T5" fmla="*/ 3 h 2368"/>
                  <a:gd name="T6" fmla="*/ 3 w 776"/>
                  <a:gd name="T7" fmla="*/ 3 h 2368"/>
                  <a:gd name="T8" fmla="*/ 2 w 776"/>
                  <a:gd name="T9" fmla="*/ 5 h 2368"/>
                  <a:gd name="T10" fmla="*/ 4 w 776"/>
                  <a:gd name="T11" fmla="*/ 6 h 2368"/>
                  <a:gd name="T12" fmla="*/ 3 w 776"/>
                  <a:gd name="T13" fmla="*/ 7 h 2368"/>
                  <a:gd name="T14" fmla="*/ 4 w 776"/>
                  <a:gd name="T15" fmla="*/ 8 h 2368"/>
                  <a:gd name="T16" fmla="*/ 4 w 776"/>
                  <a:gd name="T17" fmla="*/ 10 h 2368"/>
                  <a:gd name="T18" fmla="*/ 5 w 776"/>
                  <a:gd name="T19" fmla="*/ 10 h 2368"/>
                  <a:gd name="T20" fmla="*/ 4 w 776"/>
                  <a:gd name="T21" fmla="*/ 12 h 2368"/>
                  <a:gd name="T22" fmla="*/ 5 w 776"/>
                  <a:gd name="T23" fmla="*/ 13 h 2368"/>
                  <a:gd name="T24" fmla="*/ 5 w 776"/>
                  <a:gd name="T25" fmla="*/ 15 h 2368"/>
                  <a:gd name="T26" fmla="*/ 6 w 776"/>
                  <a:gd name="T27" fmla="*/ 17 h 2368"/>
                  <a:gd name="T28" fmla="*/ 6 w 776"/>
                  <a:gd name="T29" fmla="*/ 19 h 2368"/>
                  <a:gd name="T30" fmla="*/ 7 w 776"/>
                  <a:gd name="T31" fmla="*/ 21 h 2368"/>
                  <a:gd name="T32" fmla="*/ 6 w 776"/>
                  <a:gd name="T33" fmla="*/ 23 h 2368"/>
                  <a:gd name="T34" fmla="*/ 7 w 776"/>
                  <a:gd name="T35" fmla="*/ 26 h 2368"/>
                  <a:gd name="T36" fmla="*/ 6 w 776"/>
                  <a:gd name="T37" fmla="*/ 27 h 2368"/>
                  <a:gd name="T38" fmla="*/ 7 w 776"/>
                  <a:gd name="T39" fmla="*/ 29 h 2368"/>
                  <a:gd name="T40" fmla="*/ 7 w 776"/>
                  <a:gd name="T41" fmla="*/ 32 h 2368"/>
                  <a:gd name="T42" fmla="*/ 7 w 776"/>
                  <a:gd name="T43" fmla="*/ 35 h 2368"/>
                  <a:gd name="T44" fmla="*/ 7 w 776"/>
                  <a:gd name="T45" fmla="*/ 36 h 2368"/>
                  <a:gd name="T46" fmla="*/ 7 w 776"/>
                  <a:gd name="T47" fmla="*/ 3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5" name="Freeform 132"/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 h 2368"/>
                  <a:gd name="T2" fmla="*/ 32 w 776"/>
                  <a:gd name="T3" fmla="*/ 0 h 2368"/>
                  <a:gd name="T4" fmla="*/ 13 w 776"/>
                  <a:gd name="T5" fmla="*/ 3 h 2368"/>
                  <a:gd name="T6" fmla="*/ 44 w 776"/>
                  <a:gd name="T7" fmla="*/ 3 h 2368"/>
                  <a:gd name="T8" fmla="*/ 25 w 776"/>
                  <a:gd name="T9" fmla="*/ 6 h 2368"/>
                  <a:gd name="T10" fmla="*/ 50 w 776"/>
                  <a:gd name="T11" fmla="*/ 7 h 2368"/>
                  <a:gd name="T12" fmla="*/ 38 w 776"/>
                  <a:gd name="T13" fmla="*/ 8 h 2368"/>
                  <a:gd name="T14" fmla="*/ 63 w 776"/>
                  <a:gd name="T15" fmla="*/ 9 h 2368"/>
                  <a:gd name="T16" fmla="*/ 50 w 776"/>
                  <a:gd name="T17" fmla="*/ 11 h 2368"/>
                  <a:gd name="T18" fmla="*/ 70 w 776"/>
                  <a:gd name="T19" fmla="*/ 12 h 2368"/>
                  <a:gd name="T20" fmla="*/ 63 w 776"/>
                  <a:gd name="T21" fmla="*/ 14 h 2368"/>
                  <a:gd name="T22" fmla="*/ 76 w 776"/>
                  <a:gd name="T23" fmla="*/ 16 h 2368"/>
                  <a:gd name="T24" fmla="*/ 76 w 776"/>
                  <a:gd name="T25" fmla="*/ 17 h 2368"/>
                  <a:gd name="T26" fmla="*/ 89 w 776"/>
                  <a:gd name="T27" fmla="*/ 20 h 2368"/>
                  <a:gd name="T28" fmla="*/ 82 w 776"/>
                  <a:gd name="T29" fmla="*/ 23 h 2368"/>
                  <a:gd name="T30" fmla="*/ 95 w 776"/>
                  <a:gd name="T31" fmla="*/ 24 h 2368"/>
                  <a:gd name="T32" fmla="*/ 89 w 776"/>
                  <a:gd name="T33" fmla="*/ 27 h 2368"/>
                  <a:gd name="T34" fmla="*/ 95 w 776"/>
                  <a:gd name="T35" fmla="*/ 30 h 2368"/>
                  <a:gd name="T36" fmla="*/ 89 w 776"/>
                  <a:gd name="T37" fmla="*/ 32 h 2368"/>
                  <a:gd name="T38" fmla="*/ 101 w 776"/>
                  <a:gd name="T39" fmla="*/ 34 h 2368"/>
                  <a:gd name="T40" fmla="*/ 95 w 776"/>
                  <a:gd name="T41" fmla="*/ 37 h 2368"/>
                  <a:gd name="T42" fmla="*/ 101 w 776"/>
                  <a:gd name="T43" fmla="*/ 41 h 2368"/>
                  <a:gd name="T44" fmla="*/ 95 w 776"/>
                  <a:gd name="T45" fmla="*/ 41 h 2368"/>
                  <a:gd name="T46" fmla="*/ 101 w 776"/>
                  <a:gd name="T47" fmla="*/ 44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6" name="Freeform 133"/>
              <p:cNvSpPr>
                <a:spLocks/>
              </p:cNvSpPr>
              <p:nvPr/>
            </p:nvSpPr>
            <p:spPr bwMode="hidden">
              <a:xfrm>
                <a:off x="4636" y="576"/>
                <a:ext cx="594" cy="418"/>
              </a:xfrm>
              <a:custGeom>
                <a:avLst/>
                <a:gdLst>
                  <a:gd name="T0" fmla="*/ 0 w 776"/>
                  <a:gd name="T1" fmla="*/ 0 h 2368"/>
                  <a:gd name="T2" fmla="*/ 108 w 776"/>
                  <a:gd name="T3" fmla="*/ 0 h 2368"/>
                  <a:gd name="T4" fmla="*/ 43 w 776"/>
                  <a:gd name="T5" fmla="*/ 1 h 2368"/>
                  <a:gd name="T6" fmla="*/ 151 w 776"/>
                  <a:gd name="T7" fmla="*/ 1 h 2368"/>
                  <a:gd name="T8" fmla="*/ 86 w 776"/>
                  <a:gd name="T9" fmla="*/ 2 h 2368"/>
                  <a:gd name="T10" fmla="*/ 172 w 776"/>
                  <a:gd name="T11" fmla="*/ 2 h 2368"/>
                  <a:gd name="T12" fmla="*/ 129 w 776"/>
                  <a:gd name="T13" fmla="*/ 2 h 2368"/>
                  <a:gd name="T14" fmla="*/ 215 w 776"/>
                  <a:gd name="T15" fmla="*/ 3 h 2368"/>
                  <a:gd name="T16" fmla="*/ 172 w 776"/>
                  <a:gd name="T17" fmla="*/ 3 h 2368"/>
                  <a:gd name="T18" fmla="*/ 237 w 776"/>
                  <a:gd name="T19" fmla="*/ 4 h 2368"/>
                  <a:gd name="T20" fmla="*/ 215 w 776"/>
                  <a:gd name="T21" fmla="*/ 4 h 2368"/>
                  <a:gd name="T22" fmla="*/ 259 w 776"/>
                  <a:gd name="T23" fmla="*/ 5 h 2368"/>
                  <a:gd name="T24" fmla="*/ 259 w 776"/>
                  <a:gd name="T25" fmla="*/ 5 h 2368"/>
                  <a:gd name="T26" fmla="*/ 301 w 776"/>
                  <a:gd name="T27" fmla="*/ 6 h 2368"/>
                  <a:gd name="T28" fmla="*/ 280 w 776"/>
                  <a:gd name="T29" fmla="*/ 7 h 2368"/>
                  <a:gd name="T30" fmla="*/ 323 w 776"/>
                  <a:gd name="T31" fmla="*/ 7 h 2368"/>
                  <a:gd name="T32" fmla="*/ 301 w 776"/>
                  <a:gd name="T33" fmla="*/ 8 h 2368"/>
                  <a:gd name="T34" fmla="*/ 323 w 776"/>
                  <a:gd name="T35" fmla="*/ 9 h 2368"/>
                  <a:gd name="T36" fmla="*/ 301 w 776"/>
                  <a:gd name="T37" fmla="*/ 9 h 2368"/>
                  <a:gd name="T38" fmla="*/ 344 w 776"/>
                  <a:gd name="T39" fmla="*/ 10 h 2368"/>
                  <a:gd name="T40" fmla="*/ 323 w 776"/>
                  <a:gd name="T41" fmla="*/ 11 h 2368"/>
                  <a:gd name="T42" fmla="*/ 344 w 776"/>
                  <a:gd name="T43" fmla="*/ 12 h 2368"/>
                  <a:gd name="T44" fmla="*/ 323 w 776"/>
                  <a:gd name="T45" fmla="*/ 12 h 2368"/>
                  <a:gd name="T46" fmla="*/ 344 w 776"/>
                  <a:gd name="T47" fmla="*/ 1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7" name="Freeform 134"/>
              <p:cNvSpPr>
                <a:spLocks/>
              </p:cNvSpPr>
              <p:nvPr/>
            </p:nvSpPr>
            <p:spPr bwMode="hidden">
              <a:xfrm>
                <a:off x="4658" y="132"/>
                <a:ext cx="260" cy="561"/>
              </a:xfrm>
              <a:custGeom>
                <a:avLst/>
                <a:gdLst>
                  <a:gd name="T0" fmla="*/ 0 w 776"/>
                  <a:gd name="T1" fmla="*/ 1 h 2368"/>
                  <a:gd name="T2" fmla="*/ 9 w 776"/>
                  <a:gd name="T3" fmla="*/ 0 h 2368"/>
                  <a:gd name="T4" fmla="*/ 4 w 776"/>
                  <a:gd name="T5" fmla="*/ 2 h 2368"/>
                  <a:gd name="T6" fmla="*/ 13 w 776"/>
                  <a:gd name="T7" fmla="*/ 2 h 2368"/>
                  <a:gd name="T8" fmla="*/ 7 w 776"/>
                  <a:gd name="T9" fmla="*/ 4 h 2368"/>
                  <a:gd name="T10" fmla="*/ 14 w 776"/>
                  <a:gd name="T11" fmla="*/ 5 h 2368"/>
                  <a:gd name="T12" fmla="*/ 11 w 776"/>
                  <a:gd name="T13" fmla="*/ 6 h 2368"/>
                  <a:gd name="T14" fmla="*/ 18 w 776"/>
                  <a:gd name="T15" fmla="*/ 7 h 2368"/>
                  <a:gd name="T16" fmla="*/ 14 w 776"/>
                  <a:gd name="T17" fmla="*/ 8 h 2368"/>
                  <a:gd name="T18" fmla="*/ 20 w 776"/>
                  <a:gd name="T19" fmla="*/ 9 h 2368"/>
                  <a:gd name="T20" fmla="*/ 18 w 776"/>
                  <a:gd name="T21" fmla="*/ 10 h 2368"/>
                  <a:gd name="T22" fmla="*/ 22 w 776"/>
                  <a:gd name="T23" fmla="*/ 11 h 2368"/>
                  <a:gd name="T24" fmla="*/ 22 w 776"/>
                  <a:gd name="T25" fmla="*/ 12 h 2368"/>
                  <a:gd name="T26" fmla="*/ 25 w 776"/>
                  <a:gd name="T27" fmla="*/ 14 h 2368"/>
                  <a:gd name="T28" fmla="*/ 23 w 776"/>
                  <a:gd name="T29" fmla="*/ 16 h 2368"/>
                  <a:gd name="T30" fmla="*/ 27 w 776"/>
                  <a:gd name="T31" fmla="*/ 18 h 2368"/>
                  <a:gd name="T32" fmla="*/ 25 w 776"/>
                  <a:gd name="T33" fmla="*/ 19 h 2368"/>
                  <a:gd name="T34" fmla="*/ 27 w 776"/>
                  <a:gd name="T35" fmla="*/ 21 h 2368"/>
                  <a:gd name="T36" fmla="*/ 25 w 776"/>
                  <a:gd name="T37" fmla="*/ 23 h 2368"/>
                  <a:gd name="T38" fmla="*/ 29 w 776"/>
                  <a:gd name="T39" fmla="*/ 24 h 2368"/>
                  <a:gd name="T40" fmla="*/ 27 w 776"/>
                  <a:gd name="T41" fmla="*/ 26 h 2368"/>
                  <a:gd name="T42" fmla="*/ 29 w 776"/>
                  <a:gd name="T43" fmla="*/ 29 h 2368"/>
                  <a:gd name="T44" fmla="*/ 27 w 776"/>
                  <a:gd name="T45" fmla="*/ 30 h 2368"/>
                  <a:gd name="T46" fmla="*/ 29 w 776"/>
                  <a:gd name="T47" fmla="*/ 32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8" name="Freeform 135"/>
              <p:cNvSpPr>
                <a:spLocks/>
              </p:cNvSpPr>
              <p:nvPr/>
            </p:nvSpPr>
            <p:spPr bwMode="hidden">
              <a:xfrm rot="-1346631">
                <a:off x="4401" y="599"/>
                <a:ext cx="175" cy="329"/>
              </a:xfrm>
              <a:custGeom>
                <a:avLst/>
                <a:gdLst>
                  <a:gd name="T0" fmla="*/ 0 w 776"/>
                  <a:gd name="T1" fmla="*/ 0 h 2368"/>
                  <a:gd name="T2" fmla="*/ 3 w 776"/>
                  <a:gd name="T3" fmla="*/ 0 h 2368"/>
                  <a:gd name="T4" fmla="*/ 1 w 776"/>
                  <a:gd name="T5" fmla="*/ 0 h 2368"/>
                  <a:gd name="T6" fmla="*/ 4 w 776"/>
                  <a:gd name="T7" fmla="*/ 0 h 2368"/>
                  <a:gd name="T8" fmla="*/ 2 w 776"/>
                  <a:gd name="T9" fmla="*/ 1 h 2368"/>
                  <a:gd name="T10" fmla="*/ 5 w 776"/>
                  <a:gd name="T11" fmla="*/ 1 h 2368"/>
                  <a:gd name="T12" fmla="*/ 3 w 776"/>
                  <a:gd name="T13" fmla="*/ 1 h 2368"/>
                  <a:gd name="T14" fmla="*/ 5 w 776"/>
                  <a:gd name="T15" fmla="*/ 1 h 2368"/>
                  <a:gd name="T16" fmla="*/ 5 w 776"/>
                  <a:gd name="T17" fmla="*/ 2 h 2368"/>
                  <a:gd name="T18" fmla="*/ 6 w 776"/>
                  <a:gd name="T19" fmla="*/ 2 h 2368"/>
                  <a:gd name="T20" fmla="*/ 5 w 776"/>
                  <a:gd name="T21" fmla="*/ 2 h 2368"/>
                  <a:gd name="T22" fmla="*/ 7 w 776"/>
                  <a:gd name="T23" fmla="*/ 2 h 2368"/>
                  <a:gd name="T24" fmla="*/ 7 w 776"/>
                  <a:gd name="T25" fmla="*/ 3 h 2368"/>
                  <a:gd name="T26" fmla="*/ 8 w 776"/>
                  <a:gd name="T27" fmla="*/ 3 h 2368"/>
                  <a:gd name="T28" fmla="*/ 7 w 776"/>
                  <a:gd name="T29" fmla="*/ 3 h 2368"/>
                  <a:gd name="T30" fmla="*/ 8 w 776"/>
                  <a:gd name="T31" fmla="*/ 3 h 2368"/>
                  <a:gd name="T32" fmla="*/ 8 w 776"/>
                  <a:gd name="T33" fmla="*/ 4 h 2368"/>
                  <a:gd name="T34" fmla="*/ 8 w 776"/>
                  <a:gd name="T35" fmla="*/ 4 h 2368"/>
                  <a:gd name="T36" fmla="*/ 8 w 776"/>
                  <a:gd name="T37" fmla="*/ 5 h 2368"/>
                  <a:gd name="T38" fmla="*/ 9 w 776"/>
                  <a:gd name="T39" fmla="*/ 5 h 2368"/>
                  <a:gd name="T40" fmla="*/ 8 w 776"/>
                  <a:gd name="T41" fmla="*/ 5 h 2368"/>
                  <a:gd name="T42" fmla="*/ 9 w 776"/>
                  <a:gd name="T43" fmla="*/ 6 h 2368"/>
                  <a:gd name="T44" fmla="*/ 8 w 776"/>
                  <a:gd name="T45" fmla="*/ 6 h 2368"/>
                  <a:gd name="T46" fmla="*/ 9 w 776"/>
                  <a:gd name="T47" fmla="*/ 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1059" name="Freeform 136"/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>
                  <a:gd name="T0" fmla="*/ 0 w 776"/>
                  <a:gd name="T1" fmla="*/ 0 h 2368"/>
                  <a:gd name="T2" fmla="*/ 3 w 776"/>
                  <a:gd name="T3" fmla="*/ 0 h 2368"/>
                  <a:gd name="T4" fmla="*/ 1 w 776"/>
                  <a:gd name="T5" fmla="*/ 0 h 2368"/>
                  <a:gd name="T6" fmla="*/ 4 w 776"/>
                  <a:gd name="T7" fmla="*/ 0 h 2368"/>
                  <a:gd name="T8" fmla="*/ 2 w 776"/>
                  <a:gd name="T9" fmla="*/ 1 h 2368"/>
                  <a:gd name="T10" fmla="*/ 4 w 776"/>
                  <a:gd name="T11" fmla="*/ 1 h 2368"/>
                  <a:gd name="T12" fmla="*/ 3 w 776"/>
                  <a:gd name="T13" fmla="*/ 1 h 2368"/>
                  <a:gd name="T14" fmla="*/ 5 w 776"/>
                  <a:gd name="T15" fmla="*/ 1 h 2368"/>
                  <a:gd name="T16" fmla="*/ 4 w 776"/>
                  <a:gd name="T17" fmla="*/ 2 h 2368"/>
                  <a:gd name="T18" fmla="*/ 6 w 776"/>
                  <a:gd name="T19" fmla="*/ 2 h 2368"/>
                  <a:gd name="T20" fmla="*/ 5 w 776"/>
                  <a:gd name="T21" fmla="*/ 2 h 2368"/>
                  <a:gd name="T22" fmla="*/ 6 w 776"/>
                  <a:gd name="T23" fmla="*/ 2 h 2368"/>
                  <a:gd name="T24" fmla="*/ 6 w 776"/>
                  <a:gd name="T25" fmla="*/ 3 h 2368"/>
                  <a:gd name="T26" fmla="*/ 7 w 776"/>
                  <a:gd name="T27" fmla="*/ 3 h 2368"/>
                  <a:gd name="T28" fmla="*/ 7 w 776"/>
                  <a:gd name="T29" fmla="*/ 3 h 2368"/>
                  <a:gd name="T30" fmla="*/ 8 w 776"/>
                  <a:gd name="T31" fmla="*/ 4 h 2368"/>
                  <a:gd name="T32" fmla="*/ 7 w 776"/>
                  <a:gd name="T33" fmla="*/ 4 h 2368"/>
                  <a:gd name="T34" fmla="*/ 8 w 776"/>
                  <a:gd name="T35" fmla="*/ 4 h 2368"/>
                  <a:gd name="T36" fmla="*/ 7 w 776"/>
                  <a:gd name="T37" fmla="*/ 5 h 2368"/>
                  <a:gd name="T38" fmla="*/ 8 w 776"/>
                  <a:gd name="T39" fmla="*/ 5 h 2368"/>
                  <a:gd name="T40" fmla="*/ 8 w 776"/>
                  <a:gd name="T41" fmla="*/ 5 h 2368"/>
                  <a:gd name="T42" fmla="*/ 8 w 776"/>
                  <a:gd name="T43" fmla="*/ 6 h 2368"/>
                  <a:gd name="T44" fmla="*/ 8 w 776"/>
                  <a:gd name="T45" fmla="*/ 6 h 2368"/>
                  <a:gd name="T46" fmla="*/ 8 w 776"/>
                  <a:gd name="T47" fmla="*/ 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1027" name="Rectangle 13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1625"/>
            <a:ext cx="77724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13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6459" name="Rectangle 13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63498FD3-73C1-48DA-969F-51A44A664CA7}" type="datetimeFigureOut">
              <a:rPr lang="ru-RU" smtClean="0"/>
              <a:t>05.05.2022</a:t>
            </a:fld>
            <a:endParaRPr lang="ru-RU"/>
          </a:p>
        </p:txBody>
      </p:sp>
      <p:sp>
        <p:nvSpPr>
          <p:cNvPr id="56460" name="Rectangle 14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56461" name="Rectangle 14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33675FF-A6DB-4FC3-8A0C-73DBC529D5EF}" type="slidenum">
              <a:rPr lang="ru-RU" smtClean="0"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−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hyperlink" Target="http://viacheslawlog.narod.ru/olderfiles/2/ordn_za_otvagu.gif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hyperlink" Target="http://www.juntech.ru/1945/Pros/nagrad/medal-za-vz-berlina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sz="quarter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Наши прадеды и прабабушки  - участники Великой Отечественной войны и труженики тыла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3707904" y="4509120"/>
            <a:ext cx="5040560" cy="1800200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Рассказывают правнуки, ученики Новоалександровской школы-сада имени Героя Советского Союза </a:t>
            </a:r>
            <a:r>
              <a:rPr lang="ru-RU" dirty="0" err="1" smtClean="0">
                <a:solidFill>
                  <a:schemeClr val="tx1"/>
                </a:solidFill>
              </a:rPr>
              <a:t>Медноногова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В</a:t>
            </a:r>
            <a:r>
              <a:rPr lang="ru-RU" dirty="0" smtClean="0">
                <a:solidFill>
                  <a:schemeClr val="tx1"/>
                </a:solidFill>
              </a:rPr>
              <a:t>ячеслава Александровича.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Подготовила Санникова Р.А., руководитель музея, отличник народного просвещения.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54868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77-летию Великой Победы посвящается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9411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9941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Мой прадед освобождал Польшу и её столицу Варшаву. </a:t>
            </a:r>
            <a:endParaRPr lang="ru-RU" sz="2800" dirty="0"/>
          </a:p>
        </p:txBody>
      </p:sp>
      <p:pic>
        <p:nvPicPr>
          <p:cNvPr id="8" name="Picture 3" descr="D:\Петров Николай Трофимович\20200213_1807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69" y="1810530"/>
            <a:ext cx="2506287" cy="3341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Documents and Settings\Admin\Рабочий стол\Петров Николай Трофимович\20200213_18061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24944"/>
            <a:ext cx="2556164" cy="191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755576" y="5445224"/>
            <a:ext cx="8064896" cy="95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Грамота и медаль «За освобождение Варшавы»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15645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Мой прадед награжден тремя медалями  «За отвагу» за взятие Берлина, столицы Германии.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88840"/>
            <a:ext cx="4100264" cy="4137323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Первую</a:t>
            </a:r>
            <a:r>
              <a:rPr lang="ru-RU" dirty="0"/>
              <a:t> медаль «За отвагу» мой прадед получил на подступах к </a:t>
            </a:r>
            <a:r>
              <a:rPr lang="ru-RU" dirty="0" smtClean="0"/>
              <a:t>Берлину. Он ворвался </a:t>
            </a:r>
            <a:r>
              <a:rPr lang="ru-RU" dirty="0"/>
              <a:t>в траншею противника и гранатами уничтожил расчет </a:t>
            </a:r>
            <a:r>
              <a:rPr lang="ru-RU" dirty="0" smtClean="0"/>
              <a:t>пулемета </a:t>
            </a:r>
            <a:r>
              <a:rPr lang="ru-RU" dirty="0"/>
              <a:t>противника. В этом бою был ранен </a:t>
            </a:r>
            <a:r>
              <a:rPr lang="ru-RU" dirty="0" smtClean="0"/>
              <a:t>и отправлен в медсанбат. Но через 10 дней прадед вновь вернулся в строй.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Вторую</a:t>
            </a:r>
            <a:r>
              <a:rPr lang="ru-RU" dirty="0"/>
              <a:t> медаль «За отвагу» мой прадед получил</a:t>
            </a:r>
            <a:r>
              <a:rPr lang="ru-RU" b="1" dirty="0" smtClean="0"/>
              <a:t> 25 </a:t>
            </a:r>
            <a:r>
              <a:rPr lang="ru-RU" b="1" dirty="0"/>
              <a:t>апреля 1945 года </a:t>
            </a:r>
            <a:r>
              <a:rPr lang="ru-RU" dirty="0"/>
              <a:t>в уличном бою, несмотря на сильный огонь противника незаметно приблизился  и забросал гранатами пулеметную точку </a:t>
            </a:r>
            <a:r>
              <a:rPr lang="ru-RU" dirty="0" smtClean="0"/>
              <a:t>противника.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311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764704"/>
            <a:ext cx="4100264" cy="5361459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Третий</a:t>
            </a:r>
            <a:r>
              <a:rPr lang="ru-RU" dirty="0"/>
              <a:t> свой  подвиг мой 18-летний прадед совершил уже на следующий день!!!</a:t>
            </a:r>
          </a:p>
          <a:p>
            <a:r>
              <a:rPr lang="ru-RU" dirty="0" smtClean="0"/>
              <a:t>Медалью </a:t>
            </a:r>
            <a:r>
              <a:rPr lang="ru-RU" dirty="0"/>
              <a:t>«За отвагу»</a:t>
            </a:r>
          </a:p>
          <a:p>
            <a:pPr marL="0" indent="0">
              <a:buNone/>
            </a:pPr>
            <a:r>
              <a:rPr lang="ru-RU" dirty="0" smtClean="0"/>
              <a:t> «…</a:t>
            </a:r>
            <a:r>
              <a:rPr lang="ru-RU" dirty="0"/>
              <a:t>красноармейца Петрова Николая Трофимовича наградить за то, что он в уличном  бою города Берлина </a:t>
            </a:r>
            <a:r>
              <a:rPr lang="ru-RU" b="1" dirty="0"/>
              <a:t>26 апреля 1945 года </a:t>
            </a:r>
            <a:r>
              <a:rPr lang="ru-RU" dirty="0"/>
              <a:t> при атаке  укрепленного </a:t>
            </a:r>
            <a:r>
              <a:rPr lang="ru-RU" dirty="0" smtClean="0"/>
              <a:t>дома, </a:t>
            </a:r>
            <a:r>
              <a:rPr lang="ru-RU" dirty="0"/>
              <a:t>ворвавшись в </a:t>
            </a:r>
            <a:r>
              <a:rPr lang="ru-RU" dirty="0" smtClean="0"/>
              <a:t>подвал, </a:t>
            </a:r>
            <a:r>
              <a:rPr lang="ru-RU" dirty="0"/>
              <a:t>гранатами уничтожил 5 немецких солдат. </a:t>
            </a:r>
          </a:p>
          <a:p>
            <a:pPr marL="0" indent="0">
              <a:buNone/>
            </a:pPr>
            <a:r>
              <a:rPr lang="ru-RU" dirty="0"/>
              <a:t>В этом бою был ранен»</a:t>
            </a:r>
          </a:p>
        </p:txBody>
      </p:sp>
      <p:pic>
        <p:nvPicPr>
          <p:cNvPr id="5" name="Picture 4" descr="C:\Documents and Settings\Admin\Рабочий стол\Medal_Za_Otvagu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836712"/>
            <a:ext cx="1055767" cy="197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Documents and Settings\Admin\Рабочий стол\Medal_Za_Otvag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079104"/>
            <a:ext cx="122396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Documents and Settings\Admin\Рабочий стол\Medal_Za_Otvagu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933056"/>
            <a:ext cx="122396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905970" y="6219056"/>
            <a:ext cx="77955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Я горжусь своим прадедом и беру с него пример!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1825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Рассказывают Шипиловы Игорь и </a:t>
            </a:r>
            <a:r>
              <a:rPr lang="ru-RU" sz="3200" dirty="0"/>
              <a:t>Кристина,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2 </a:t>
            </a:r>
            <a:r>
              <a:rPr lang="ru-RU" sz="3200" dirty="0"/>
              <a:t>класс</a:t>
            </a:r>
          </a:p>
        </p:txBody>
      </p:sp>
      <p:pic>
        <p:nvPicPr>
          <p:cNvPr id="1026" name="Picture 2" descr="D:\20220504_0933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290" y="1340768"/>
            <a:ext cx="215246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Долотов Ива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6302" y="1484784"/>
            <a:ext cx="2791916" cy="4050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5805265"/>
            <a:ext cx="3384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/>
              <a:t>Долотов</a:t>
            </a:r>
            <a:r>
              <a:rPr lang="ru-RU" sz="2800" dirty="0"/>
              <a:t> Иван </a:t>
            </a:r>
          </a:p>
          <a:p>
            <a:pPr algn="ctr"/>
            <a:r>
              <a:rPr lang="ru-RU" sz="2800" dirty="0"/>
              <a:t>Константинович</a:t>
            </a:r>
          </a:p>
        </p:txBody>
      </p:sp>
      <p:pic>
        <p:nvPicPr>
          <p:cNvPr id="1028" name="Picture 4" descr="D:\20220504_0933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517" y="2636911"/>
            <a:ext cx="2272032" cy="4028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666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5" y="301625"/>
            <a:ext cx="8748463" cy="895127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Рассказывают Шипиловы Игорь и </a:t>
            </a:r>
            <a:r>
              <a:rPr lang="ru-RU" sz="2800" dirty="0" smtClean="0"/>
              <a:t>Кристина,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2 класс </a:t>
            </a:r>
            <a:endParaRPr lang="ru-RU" sz="2800" dirty="0"/>
          </a:p>
        </p:txBody>
      </p:sp>
      <p:pic>
        <p:nvPicPr>
          <p:cNvPr id="1026" name="Picture 2" descr="Долотов Ива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7"/>
            <a:ext cx="228319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15816" y="1052737"/>
            <a:ext cx="62281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Наш </a:t>
            </a:r>
            <a:r>
              <a:rPr lang="ru-RU" sz="2400" dirty="0" smtClean="0"/>
              <a:t>прадед </a:t>
            </a:r>
            <a:r>
              <a:rPr lang="ru-RU" sz="2400" dirty="0" err="1" smtClean="0"/>
              <a:t>Долотов</a:t>
            </a:r>
            <a:r>
              <a:rPr lang="ru-RU" sz="2400" dirty="0" smtClean="0"/>
              <a:t> </a:t>
            </a:r>
            <a:r>
              <a:rPr lang="ru-RU" sz="2400" dirty="0"/>
              <a:t>Иван </a:t>
            </a:r>
            <a:endParaRPr lang="ru-RU" sz="2400" dirty="0" smtClean="0"/>
          </a:p>
          <a:p>
            <a:r>
              <a:rPr lang="ru-RU" sz="2400" dirty="0" smtClean="0"/>
              <a:t>Константинович родился</a:t>
            </a:r>
          </a:p>
          <a:p>
            <a:r>
              <a:rPr lang="ru-RU" sz="2400" dirty="0" smtClean="0"/>
              <a:t>в 1923 году в деревне Старая Казанка. Мобилизован на фронт в 1941 году, был ранен. </a:t>
            </a:r>
            <a:r>
              <a:rPr lang="ru-RU" sz="2400" dirty="0" smtClean="0"/>
              <a:t>Воевал в кавалерии. </a:t>
            </a:r>
            <a:r>
              <a:rPr lang="ru-RU" sz="2400" dirty="0" smtClean="0"/>
              <a:t>Вернулся домой в 1942 году. Работал пчеловодом в колхозе «Казанка». Умер в 1983 году</a:t>
            </a:r>
            <a:r>
              <a:rPr lang="ru-RU" sz="2400" dirty="0"/>
              <a:t>. Награжден медалью «За победу над Германией».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3" y="5517232"/>
            <a:ext cx="8496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Мы гордимся </a:t>
            </a:r>
            <a:r>
              <a:rPr lang="ru-RU" sz="2800" dirty="0"/>
              <a:t>своим прадедом и </a:t>
            </a:r>
            <a:r>
              <a:rPr lang="ru-RU" sz="2800" dirty="0" smtClean="0"/>
              <a:t>берем </a:t>
            </a:r>
          </a:p>
          <a:p>
            <a:r>
              <a:rPr lang="ru-RU" sz="2800" dirty="0" smtClean="0"/>
              <a:t>с </a:t>
            </a:r>
            <a:r>
              <a:rPr lang="ru-RU" sz="2800" dirty="0"/>
              <a:t>него пример!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1128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301625"/>
            <a:ext cx="7630616" cy="967135"/>
          </a:xfrm>
        </p:spPr>
        <p:txBody>
          <a:bodyPr>
            <a:normAutofit fontScale="90000"/>
          </a:bodyPr>
          <a:lstStyle/>
          <a:p>
            <a:r>
              <a:rPr lang="ru-RU" sz="3200" dirty="0"/>
              <a:t>Рассказывает Семенычев </a:t>
            </a:r>
            <a:r>
              <a:rPr lang="ru-RU" sz="3200" dirty="0" smtClean="0"/>
              <a:t>Саша,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3 </a:t>
            </a:r>
            <a:r>
              <a:rPr lang="ru-RU" sz="3200" dirty="0"/>
              <a:t>класс</a:t>
            </a:r>
          </a:p>
        </p:txBody>
      </p:sp>
      <p:pic>
        <p:nvPicPr>
          <p:cNvPr id="6146" name="Picture 2" descr="C:\Documents and Settings\Admin\Мои документы\IMG-20220428-WA001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9812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олесников 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889" y="1412776"/>
            <a:ext cx="2334734" cy="3797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60032" y="5301208"/>
            <a:ext cx="38164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Колесников </a:t>
            </a:r>
          </a:p>
          <a:p>
            <a:pPr algn="ctr"/>
            <a:r>
              <a:rPr lang="ru-RU" sz="2800" dirty="0"/>
              <a:t>Кузьма </a:t>
            </a:r>
            <a:r>
              <a:rPr lang="ru-RU" sz="2800" dirty="0" err="1"/>
              <a:t>Андреанович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548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01625"/>
            <a:ext cx="8064896" cy="1039143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>Рассказывает Семенычев </a:t>
            </a:r>
            <a:r>
              <a:rPr lang="ru-RU" sz="3200" dirty="0" smtClean="0"/>
              <a:t>Саша,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 smtClean="0"/>
              <a:t>3 класс</a:t>
            </a:r>
            <a:endParaRPr lang="ru-RU" sz="3200" dirty="0"/>
          </a:p>
        </p:txBody>
      </p:sp>
      <p:pic>
        <p:nvPicPr>
          <p:cNvPr id="2050" name="Picture 2" descr="Колесников К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5348"/>
            <a:ext cx="2341017" cy="3795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59832" y="1196752"/>
            <a:ext cx="568863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Мой прадед Колесников </a:t>
            </a:r>
          </a:p>
          <a:p>
            <a:r>
              <a:rPr lang="ru-RU" sz="2400" dirty="0" smtClean="0"/>
              <a:t>Кузьма </a:t>
            </a:r>
            <a:r>
              <a:rPr lang="ru-RU" sz="2400" dirty="0" err="1" smtClean="0"/>
              <a:t>Андреанович</a:t>
            </a:r>
            <a:r>
              <a:rPr lang="ru-RU" sz="2400" dirty="0" smtClean="0"/>
              <a:t> родился</a:t>
            </a:r>
          </a:p>
          <a:p>
            <a:r>
              <a:rPr lang="ru-RU" sz="2400" dirty="0"/>
              <a:t>в</a:t>
            </a:r>
            <a:r>
              <a:rPr lang="ru-RU" sz="2400" dirty="0" smtClean="0"/>
              <a:t> 1920 году в селе Крым Сарай </a:t>
            </a:r>
            <a:r>
              <a:rPr lang="ru-RU" sz="2400" dirty="0" err="1" smtClean="0"/>
              <a:t>Бавлинского</a:t>
            </a:r>
            <a:r>
              <a:rPr lang="ru-RU" sz="2400" dirty="0" smtClean="0"/>
              <a:t> района. На фронт ушёл в 1941 году. Был стрелком. В бою его ранило в ногу. В 1942 году вернулся домой.  Хромал.  Пас деревенское стадо. Умер в 1994 году.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Награждён медалью «За победу над Германией». </a:t>
            </a:r>
            <a:endParaRPr lang="ru-RU" sz="2400" dirty="0" smtClean="0"/>
          </a:p>
          <a:p>
            <a:r>
              <a:rPr lang="ru-RU" sz="2400" dirty="0" smtClean="0"/>
              <a:t>Я сейчас живу в его доме с бабушкой </a:t>
            </a:r>
            <a:r>
              <a:rPr lang="ru-RU" sz="2400" dirty="0"/>
              <a:t>П</a:t>
            </a:r>
            <a:r>
              <a:rPr lang="ru-RU" sz="2400" dirty="0" smtClean="0"/>
              <a:t>олиной.</a:t>
            </a:r>
            <a:endParaRPr lang="ru-RU" sz="2400" dirty="0"/>
          </a:p>
          <a:p>
            <a:r>
              <a:rPr lang="ru-RU" dirty="0"/>
              <a:t>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6309320"/>
            <a:ext cx="92525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Я горжусь своим прадедом и беру с него пример!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3999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Рассказывает Антонов Арсений, 3 класс</a:t>
            </a:r>
          </a:p>
        </p:txBody>
      </p:sp>
      <p:pic>
        <p:nvPicPr>
          <p:cNvPr id="5122" name="Picture 2" descr="C:\Documents and Settings\Admin\Мои документы\IMG-20220428-WA001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852" y="1906488"/>
            <a:ext cx="2798068" cy="37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Антонов Петр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628800"/>
            <a:ext cx="2730517" cy="3599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16016" y="5373216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Антонов </a:t>
            </a:r>
            <a:endParaRPr lang="ru-RU" sz="2800" dirty="0" smtClean="0"/>
          </a:p>
          <a:p>
            <a:pPr algn="ctr"/>
            <a:r>
              <a:rPr lang="ru-RU" sz="2800" dirty="0" smtClean="0"/>
              <a:t>Петр </a:t>
            </a:r>
            <a:r>
              <a:rPr lang="ru-RU" sz="2800" dirty="0"/>
              <a:t>Павлович</a:t>
            </a:r>
          </a:p>
        </p:txBody>
      </p:sp>
    </p:spTree>
    <p:extLst>
      <p:ext uri="{BB962C8B-B14F-4D97-AF65-F5344CB8AC3E}">
        <p14:creationId xmlns:p14="http://schemas.microsoft.com/office/powerpoint/2010/main" val="82733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Рассказывает Антонов Арсений, 3 класс</a:t>
            </a:r>
            <a:endParaRPr lang="ru-RU" sz="2800" dirty="0"/>
          </a:p>
        </p:txBody>
      </p:sp>
      <p:pic>
        <p:nvPicPr>
          <p:cNvPr id="3074" name="Picture 2" descr="Антонов Петр00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556793"/>
            <a:ext cx="2296963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934484" y="1245234"/>
            <a:ext cx="568863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Мой прадед Антонов </a:t>
            </a:r>
            <a:r>
              <a:rPr lang="ru-RU" sz="2400" dirty="0"/>
              <a:t>Петр </a:t>
            </a:r>
            <a:r>
              <a:rPr lang="ru-RU" sz="2400" dirty="0" smtClean="0"/>
              <a:t>Павлович родился в 1910 году в деревне Казанка. Когда началась война, он работал председателем </a:t>
            </a:r>
            <a:r>
              <a:rPr lang="ru-RU" sz="2400" dirty="0" smtClean="0"/>
              <a:t>колхоза имени Буденного. </a:t>
            </a:r>
            <a:r>
              <a:rPr lang="ru-RU" sz="2400" dirty="0" smtClean="0"/>
              <a:t>На фронт ушел вместе с братом Михаилом на другой день войны, 23 июня 1941 года. Пропал без вести.  </a:t>
            </a:r>
          </a:p>
          <a:p>
            <a:r>
              <a:rPr lang="ru-RU" sz="2400" dirty="0" smtClean="0"/>
              <a:t>Он отдал свою жизнь, защищая нашу Родину, пал смертью храбрых.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877272"/>
            <a:ext cx="86231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 </a:t>
            </a:r>
            <a:r>
              <a:rPr lang="ru-RU" sz="2800" dirty="0"/>
              <a:t>горжусь своим прадедом и беру с него пример!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9004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Рассказывает </a:t>
            </a:r>
            <a:r>
              <a:rPr lang="ru-RU" sz="3200" dirty="0" err="1"/>
              <a:t>Троц</a:t>
            </a:r>
            <a:r>
              <a:rPr lang="ru-RU" sz="3200" dirty="0"/>
              <a:t> Саша, ученица 3 класса</a:t>
            </a:r>
          </a:p>
        </p:txBody>
      </p:sp>
      <p:pic>
        <p:nvPicPr>
          <p:cNvPr id="2050" name="Picture 2" descr="C:\Documents and Settings\Admin\Мои документы\IMG-20220428-WA001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9812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сканирование00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976002"/>
            <a:ext cx="3166148" cy="317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72000" y="5733256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Троц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Алексей Федорович</a:t>
            </a:r>
          </a:p>
        </p:txBody>
      </p:sp>
    </p:spTree>
    <p:extLst>
      <p:ext uri="{BB962C8B-B14F-4D97-AF65-F5344CB8AC3E}">
        <p14:creationId xmlns:p14="http://schemas.microsoft.com/office/powerpoint/2010/main" val="163746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Calibri" pitchFamily="34" charset="0"/>
                <a:cs typeface="Calibri" pitchFamily="34" charset="0"/>
              </a:rPr>
              <a:t>Все дальше и дальше от нас Великая Отечественная война. Ветераны уходят на вечный покой, унося с собой воспоминания о своих подвигах. Каждый из них внес свой вклад в Победу над врагом. И мы, как  потомки ветеранов Великой Отечественной войны, обязаны знать их подвиги  и рассказать всем о наших прадедах и прабабушках-героях.  </a:t>
            </a:r>
          </a:p>
          <a:p>
            <a:endParaRPr lang="ru-RU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28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Рассказывает </a:t>
            </a:r>
            <a:r>
              <a:rPr lang="ru-RU" sz="3200" dirty="0" err="1" smtClean="0"/>
              <a:t>Троц</a:t>
            </a:r>
            <a:r>
              <a:rPr lang="ru-RU" sz="3200" dirty="0" smtClean="0"/>
              <a:t> Саша, ученица 3 класса</a:t>
            </a:r>
            <a:endParaRPr lang="ru-RU" sz="3200" dirty="0"/>
          </a:p>
        </p:txBody>
      </p:sp>
      <p:pic>
        <p:nvPicPr>
          <p:cNvPr id="4098" name="Picture 2" descr="сканирование0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2996841" cy="30243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1340768"/>
            <a:ext cx="482453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Работал </a:t>
            </a:r>
            <a:r>
              <a:rPr lang="ru-RU" sz="2800" dirty="0" smtClean="0"/>
              <a:t>трактористом. Ушел на фронт в 1941 году. Воевал в 72 стрелковой дивизии, в 14 стрелковом полку. Ефрейтор. Погиб 15 марта 1944 года. Похоронен в Эстонии, на хуторе </a:t>
            </a:r>
            <a:r>
              <a:rPr lang="ru-RU" sz="2800" dirty="0" err="1" smtClean="0"/>
              <a:t>Хунтауху</a:t>
            </a:r>
            <a:r>
              <a:rPr lang="ru-RU" sz="2800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sz="2800" dirty="0" smtClean="0"/>
              <a:t>Он </a:t>
            </a:r>
            <a:r>
              <a:rPr lang="ru-RU" sz="2800" dirty="0"/>
              <a:t>отдал свою жизнь, защищая нашу Родину</a:t>
            </a:r>
            <a:r>
              <a:rPr lang="ru-RU" sz="2800" dirty="0" smtClean="0"/>
              <a:t>,</a:t>
            </a:r>
          </a:p>
          <a:p>
            <a:r>
              <a:rPr lang="ru-RU" sz="2800" dirty="0" smtClean="0"/>
              <a:t>пал </a:t>
            </a:r>
            <a:r>
              <a:rPr lang="ru-RU" sz="2800" dirty="0"/>
              <a:t>смертью храбрых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Я горжусь своим прадедом и беру с него пример!</a:t>
            </a:r>
          </a:p>
          <a:p>
            <a:endParaRPr lang="ru-RU" sz="2800" dirty="0"/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9513" y="4509120"/>
            <a:ext cx="36724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Мой прадед </a:t>
            </a:r>
            <a:r>
              <a:rPr lang="ru-RU" sz="2800" dirty="0" err="1"/>
              <a:t>Троц</a:t>
            </a:r>
            <a:r>
              <a:rPr lang="ru-RU" sz="2800" dirty="0"/>
              <a:t> </a:t>
            </a:r>
            <a:endParaRPr lang="ru-RU" sz="2800" dirty="0" smtClean="0"/>
          </a:p>
          <a:p>
            <a:r>
              <a:rPr lang="ru-RU" sz="2800" dirty="0" smtClean="0"/>
              <a:t>Алексей </a:t>
            </a:r>
            <a:r>
              <a:rPr lang="ru-RU" sz="2800" dirty="0"/>
              <a:t>Федорович </a:t>
            </a:r>
            <a:endParaRPr lang="ru-RU" sz="2800" dirty="0" smtClean="0"/>
          </a:p>
          <a:p>
            <a:r>
              <a:rPr lang="ru-RU" sz="2800" dirty="0" smtClean="0"/>
              <a:t>родился </a:t>
            </a:r>
            <a:r>
              <a:rPr lang="ru-RU" sz="2800" dirty="0"/>
              <a:t>в 1908 году </a:t>
            </a:r>
            <a:endParaRPr lang="ru-RU" sz="2800" dirty="0" smtClean="0"/>
          </a:p>
          <a:p>
            <a:r>
              <a:rPr lang="ru-RU" sz="2800" dirty="0" smtClean="0"/>
              <a:t>в деревне </a:t>
            </a:r>
            <a:r>
              <a:rPr lang="ru-RU" sz="2800" dirty="0"/>
              <a:t>Новая </a:t>
            </a:r>
            <a:endParaRPr lang="ru-RU" sz="2800" dirty="0" smtClean="0"/>
          </a:p>
          <a:p>
            <a:r>
              <a:rPr lang="ru-RU" sz="2800" dirty="0" smtClean="0"/>
              <a:t>Александровка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77790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Рассказывает Котельников Виталий, 3 класс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1027" name="Picture 3" descr="C:\Documents and Settings\Admin\Мои документы\IMG-20220428-WA000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9812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1556792"/>
            <a:ext cx="2810152" cy="3424517"/>
          </a:xfrm>
        </p:spPr>
      </p:pic>
    </p:spTree>
    <p:extLst>
      <p:ext uri="{BB962C8B-B14F-4D97-AF65-F5344CB8AC3E}">
        <p14:creationId xmlns:p14="http://schemas.microsoft.com/office/powerpoint/2010/main" val="339657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02631"/>
            <a:ext cx="8229600" cy="778098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Рассказывает Котельников Виталий, 3 класс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995738" y="980729"/>
            <a:ext cx="489674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Моя прабабушка Черникова Мария Семеновна родилась в 1929 году. Когда началась война, ей было 12 лет.</a:t>
            </a:r>
          </a:p>
          <a:p>
            <a:r>
              <a:rPr lang="ru-RU" sz="2400" dirty="0" smtClean="0"/>
              <a:t>Отец ушел воевать с фашистами и пропал без вести. Было голодно, не было одежды. </a:t>
            </a:r>
            <a:r>
              <a:rPr lang="ru-RU" sz="2400" dirty="0"/>
              <a:t>П</a:t>
            </a:r>
            <a:r>
              <a:rPr lang="ru-RU" sz="2400" dirty="0" smtClean="0"/>
              <a:t>риходилось много работать дома, в огороде и в колхозе. Все мужики ушли на фронт, вместо них трудились женщины и дети.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2564904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563496"/>
            <a:ext cx="3098184" cy="3775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31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8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Девочке-подростку приходилось самой запрягать лошадь, пахать поле, возить грузы, возила зерно в больших мешках на элеватор. Тогда сами не ели досыта – все отправляли на фронт. По вечерам вязали носки, варежки, посылали их бойцам на передовую.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За работу в колхозе во время войны моя прабабушка Мария удостоена медали «За доблестный труд во время Великой Отечественной войны», она труженик </a:t>
            </a:r>
            <a:r>
              <a:rPr lang="ru-RU" dirty="0" smtClean="0"/>
              <a:t>тыла.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9602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74638"/>
            <a:ext cx="8003232" cy="778098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Награды моей бабушки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07505" y="980729"/>
            <a:ext cx="85689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Черникова Мария Семеновна всю жизнь продолжала добросовестно трудиться. Она работала  телятницей колхоза «Казанка» за высокую сохранность телят в 1980 году награждена медалью «За трудовую доблесть», а в 1986 году – орденом «Знак почета».</a:t>
            </a:r>
            <a:endParaRPr lang="ru-RU" sz="2800" dirty="0"/>
          </a:p>
        </p:txBody>
      </p:sp>
      <p:pic>
        <p:nvPicPr>
          <p:cNvPr id="9" name="Picture 7" descr="Черн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27498"/>
            <a:ext cx="4611762" cy="2636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5863758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Я горжусь своей прабабушкой и беру с нее пример!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485477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82015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Мы, ученики Новоалександровской школы имени Героя Советского Союза В.А. </a:t>
            </a:r>
            <a:r>
              <a:rPr lang="ru-RU" dirty="0" err="1" smtClean="0"/>
              <a:t>Медноногова</a:t>
            </a:r>
            <a:r>
              <a:rPr lang="ru-RU" dirty="0" smtClean="0"/>
              <a:t>, клянёмся помнить подвиги наших прадедов и прабабушек и расти достойными гражданами нашей Родины. </a:t>
            </a:r>
            <a:br>
              <a:rPr lang="ru-RU" dirty="0" smtClean="0"/>
            </a:br>
            <a:r>
              <a:rPr lang="ru-RU" dirty="0" smtClean="0"/>
              <a:t>Клянёмся!</a:t>
            </a:r>
            <a:br>
              <a:rPr lang="ru-RU" dirty="0" smtClean="0"/>
            </a:br>
            <a:r>
              <a:rPr lang="ru-RU" dirty="0"/>
              <a:t>Клянёмся</a:t>
            </a:r>
            <a:r>
              <a:rPr lang="ru-RU" dirty="0" smtClean="0"/>
              <a:t>!</a:t>
            </a:r>
            <a:br>
              <a:rPr lang="ru-RU" dirty="0" smtClean="0"/>
            </a:br>
            <a:r>
              <a:rPr lang="ru-RU" dirty="0"/>
              <a:t>Клянёмся!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433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/>
              <a:t>Рассказывает Семенычев Дима,</a:t>
            </a:r>
            <a:br>
              <a:rPr lang="ru-RU" sz="3200" dirty="0"/>
            </a:br>
            <a:r>
              <a:rPr lang="ru-RU" sz="3200" dirty="0"/>
              <a:t> 3 класс</a:t>
            </a:r>
          </a:p>
        </p:txBody>
      </p:sp>
      <p:pic>
        <p:nvPicPr>
          <p:cNvPr id="3074" name="Picture 2" descr="C:\Documents and Settings\Admin\Мои документы\IMG-20220428-WA00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9812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сканирование011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603" y="1602119"/>
            <a:ext cx="2137717" cy="357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355976" y="5733256"/>
            <a:ext cx="52508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Юсупов </a:t>
            </a:r>
            <a:r>
              <a:rPr lang="ru-RU" sz="2800" dirty="0" err="1"/>
              <a:t>Минахтам</a:t>
            </a:r>
            <a:r>
              <a:rPr lang="ru-RU" sz="2800" dirty="0"/>
              <a:t> </a:t>
            </a:r>
            <a:r>
              <a:rPr lang="ru-RU" sz="2800" dirty="0" err="1"/>
              <a:t>Хафисович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60611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Рассказывает Семенычев Дима,</a:t>
            </a:r>
            <a:br>
              <a:rPr lang="ru-RU" sz="3200" dirty="0" smtClean="0"/>
            </a:br>
            <a:r>
              <a:rPr lang="ru-RU" sz="3200" dirty="0" smtClean="0"/>
              <a:t> 3 класс</a:t>
            </a:r>
            <a:endParaRPr lang="ru-RU" sz="3200" dirty="0"/>
          </a:p>
        </p:txBody>
      </p:sp>
      <p:pic>
        <p:nvPicPr>
          <p:cNvPr id="7" name="Picture 7" descr="сканирование01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59764" y="1981200"/>
            <a:ext cx="246207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355976" y="1600200"/>
            <a:ext cx="433082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Мой прадед Юсупов </a:t>
            </a:r>
            <a:r>
              <a:rPr lang="ru-RU" dirty="0" err="1" smtClean="0"/>
              <a:t>Минахтам</a:t>
            </a:r>
            <a:r>
              <a:rPr lang="ru-RU" dirty="0" smtClean="0"/>
              <a:t> </a:t>
            </a:r>
            <a:r>
              <a:rPr lang="ru-RU" dirty="0" err="1" smtClean="0"/>
              <a:t>Хафисович</a:t>
            </a:r>
            <a:r>
              <a:rPr lang="ru-RU" dirty="0" smtClean="0"/>
              <a:t> был призван в Красную Армию 25 февраля 1943 года, ему было всего 17 лет.</a:t>
            </a:r>
          </a:p>
          <a:p>
            <a:r>
              <a:rPr lang="ru-RU" dirty="0"/>
              <a:t>В действующую армию он попал 4 марта 1944 года и воевал до 9 мая 1945 года.</a:t>
            </a:r>
          </a:p>
        </p:txBody>
      </p:sp>
      <p:pic>
        <p:nvPicPr>
          <p:cNvPr id="5" name="Picture 7" descr="сканирование01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28800"/>
            <a:ext cx="270822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4107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Грамоту «Участнику исторической битвы за Берлин» подписал </a:t>
            </a:r>
            <a:r>
              <a:rPr lang="ru-RU" sz="2800" dirty="0" err="1" smtClean="0"/>
              <a:t>И.</a:t>
            </a:r>
            <a:r>
              <a:rPr lang="ru-RU" sz="2800" dirty="0" err="1" smtClean="0"/>
              <a:t>В.Сталин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7" name="Picture 2" descr="C:\Documents and Settings\Admin\Рабочий стол\Никита\сканирование003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2348880"/>
            <a:ext cx="2586722" cy="3744416"/>
          </a:xfrm>
          <a:noFill/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3203848" y="1916832"/>
            <a:ext cx="5616624" cy="4209331"/>
          </a:xfrm>
        </p:spPr>
        <p:txBody>
          <a:bodyPr>
            <a:normAutofit fontScale="70000" lnSpcReduction="20000"/>
          </a:bodyPr>
          <a:lstStyle/>
          <a:p>
            <a:r>
              <a:rPr lang="ru-RU" sz="3100" dirty="0" smtClean="0"/>
              <a:t>Мой прадед был разведчиком. Разведчики скрытно проникали на территорию врага, добывали ценные сведения о фашистах, брали «языка», немецкого офицера, от которого узнавали планы фашистов, их численность, вооружение.</a:t>
            </a:r>
          </a:p>
          <a:p>
            <a:r>
              <a:rPr lang="ru-RU" sz="3100" dirty="0" smtClean="0"/>
              <a:t>Прадед освобождал от фашистов Украину, Германию, участвовал во взятии Берлина, столицы Германии, и освобождении Праги, столицы Чехословакии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43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Награды моего прадеда</a:t>
            </a:r>
            <a:endParaRPr lang="ru-RU" dirty="0"/>
          </a:p>
        </p:txBody>
      </p:sp>
      <p:pic>
        <p:nvPicPr>
          <p:cNvPr id="5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138648"/>
            <a:ext cx="2880320" cy="2105593"/>
          </a:xfrm>
          <a:noFill/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79512" y="3501008"/>
            <a:ext cx="403244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 мужество и отвагу разведчик-наблюдатель Юсупов </a:t>
            </a:r>
            <a:r>
              <a:rPr lang="ru-RU" sz="2400" dirty="0" err="1" smtClean="0"/>
              <a:t>Минахтам</a:t>
            </a:r>
            <a:r>
              <a:rPr lang="ru-RU" sz="2400" dirty="0" smtClean="0"/>
              <a:t> </a:t>
            </a:r>
            <a:r>
              <a:rPr lang="ru-RU" sz="2400" dirty="0" err="1" smtClean="0"/>
              <a:t>Хафисович</a:t>
            </a:r>
            <a:r>
              <a:rPr lang="ru-RU" sz="2400" dirty="0" smtClean="0"/>
              <a:t> награжден орденом Красной Звезды и медалью «За отвагу».</a:t>
            </a:r>
          </a:p>
          <a:p>
            <a:endParaRPr lang="ru-RU" sz="2800" dirty="0"/>
          </a:p>
        </p:txBody>
      </p:sp>
      <p:pic>
        <p:nvPicPr>
          <p:cNvPr id="6" name="Picture 5" descr="C:\Documents and Settings\Admin\Рабочий стол\Никита\сканирование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857" y="1977245"/>
            <a:ext cx="4404776" cy="3035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72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Медали прадеда</a:t>
            </a:r>
            <a:endParaRPr lang="ru-RU" sz="2800" dirty="0"/>
          </a:p>
        </p:txBody>
      </p:sp>
      <p:pic>
        <p:nvPicPr>
          <p:cNvPr id="6" name="Picture 10" descr="http://viacheslawlog.narod.ru/olderfiles/2/ordn_za_otvagu.gif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1"/>
            <a:ext cx="1620812" cy="3087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http://www.juntech.ru/1945/Pros/nagrad/medal-za-vz-berlina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138" y="1357312"/>
            <a:ext cx="1620272" cy="3007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500187"/>
            <a:ext cx="1384126" cy="262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Users\ASER\Desktop\post-25480-1153989024_thumb.t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251" y="1428751"/>
            <a:ext cx="1493691" cy="279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51520" y="4797152"/>
            <a:ext cx="15121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Медаль</a:t>
            </a:r>
          </a:p>
          <a:p>
            <a:pPr algn="ctr"/>
            <a:r>
              <a:rPr lang="ru-RU" dirty="0" smtClean="0"/>
              <a:t>«За отвагу»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411760" y="4653136"/>
            <a:ext cx="15116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Медаль </a:t>
            </a:r>
          </a:p>
          <a:p>
            <a:r>
              <a:rPr lang="ru-RU" dirty="0" smtClean="0"/>
              <a:t>«За взятие Берлина»</a:t>
            </a:r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067945" y="4516666"/>
            <a:ext cx="273630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Медаль «За победу над Германией</a:t>
            </a:r>
            <a:br>
              <a:rPr lang="ru-RU" dirty="0" smtClean="0"/>
            </a:br>
            <a:r>
              <a:rPr lang="ru-RU" dirty="0" smtClean="0"/>
              <a:t>в Великой Отечественной войне 1941-1945 гг.»</a:t>
            </a:r>
            <a:br>
              <a:rPr lang="ru-RU" dirty="0" smtClean="0"/>
            </a:br>
            <a:endParaRPr lang="ru-RU" dirty="0" smtClean="0"/>
          </a:p>
          <a:p>
            <a:pPr algn="ctr"/>
            <a:endParaRPr lang="ru-RU" dirty="0" smtClean="0"/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804248" y="4516666"/>
            <a:ext cx="2097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Медаль</a:t>
            </a:r>
          </a:p>
          <a:p>
            <a:r>
              <a:rPr lang="ru-RU" dirty="0" smtClean="0"/>
              <a:t> «За освобождение</a:t>
            </a:r>
          </a:p>
          <a:p>
            <a:r>
              <a:rPr lang="ru-RU" dirty="0" smtClean="0"/>
              <a:t>          Праги»  </a:t>
            </a: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251520" y="6204192"/>
            <a:ext cx="886492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Я горжусь своим прадедом и беру с него пример!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909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Рассказывает Петрова Кира,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2 </a:t>
            </a:r>
            <a:r>
              <a:rPr lang="ru-RU" sz="3200" dirty="0"/>
              <a:t>класс</a:t>
            </a:r>
          </a:p>
        </p:txBody>
      </p:sp>
      <p:pic>
        <p:nvPicPr>
          <p:cNvPr id="4098" name="Picture 2" descr="C:\Documents and Settings\Admin\Мои документы\IMG-20220428-WA00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7750" y="1981200"/>
            <a:ext cx="30861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Петров Николай Трофимович\20190509_06481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84784"/>
            <a:ext cx="2693324" cy="355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860032" y="5661248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Петров Николай Трофимович</a:t>
            </a:r>
          </a:p>
        </p:txBody>
      </p:sp>
    </p:spTree>
    <p:extLst>
      <p:ext uri="{BB962C8B-B14F-4D97-AF65-F5344CB8AC3E}">
        <p14:creationId xmlns:p14="http://schemas.microsoft.com/office/powerpoint/2010/main" val="181850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Рассказывает Петрова Кира, 2 класс</a:t>
            </a:r>
            <a:endParaRPr lang="ru-RU" sz="2800" dirty="0"/>
          </a:p>
        </p:txBody>
      </p:sp>
      <p:pic>
        <p:nvPicPr>
          <p:cNvPr id="5" name="Picture 2" descr="D:\Петров Николай Трофимович\20190509_06481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21" y="1600201"/>
            <a:ext cx="2694690" cy="35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79912" y="1600200"/>
            <a:ext cx="4906888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мой прадед Петров Николай </a:t>
            </a:r>
            <a:r>
              <a:rPr lang="ru-RU" dirty="0" smtClean="0"/>
              <a:t>Трофимович</a:t>
            </a:r>
            <a:r>
              <a:rPr lang="ru-RU" dirty="0"/>
              <a:t> родился в 1926 году в селе Солонцы </a:t>
            </a:r>
            <a:r>
              <a:rPr lang="ru-RU" dirty="0" smtClean="0"/>
              <a:t>Алексеевского района Татарии. В 1944 году отправился защищать Родину. Ему </a:t>
            </a:r>
            <a:r>
              <a:rPr lang="ru-RU" dirty="0"/>
              <a:t>тогда еще не было и 18-ти </a:t>
            </a:r>
            <a:r>
              <a:rPr lang="ru-RU" dirty="0" smtClean="0"/>
              <a:t>лет. Он стал танкистом.</a:t>
            </a:r>
            <a:endParaRPr lang="ru-RU" dirty="0"/>
          </a:p>
        </p:txBody>
      </p:sp>
      <p:pic>
        <p:nvPicPr>
          <p:cNvPr id="6" name="Picture 2" descr="D:\Петров Николай Трофимович\20190509_064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2694690" cy="35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7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алют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Салют">
      <a:majorFont>
        <a:latin typeface="Arial Black"/>
        <a:ea typeface=""/>
        <a:cs typeface="Arial"/>
      </a:majorFont>
      <a:minorFont>
        <a:latin typeface="Arial Black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алют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алют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409</TotalTime>
  <Words>1044</Words>
  <Application>Microsoft Office PowerPoint</Application>
  <PresentationFormat>Экран (4:3)</PresentationFormat>
  <Paragraphs>95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Тема1</vt:lpstr>
      <vt:lpstr>Наши прадеды и прабабушки  - участники Великой Отечественной войны и труженики тыла</vt:lpstr>
      <vt:lpstr>Презентация PowerPoint</vt:lpstr>
      <vt:lpstr>Рассказывает Семенычев Дима,  3 класс</vt:lpstr>
      <vt:lpstr>Рассказывает Семенычев Дима,  3 класс</vt:lpstr>
      <vt:lpstr>Грамоту «Участнику исторической битвы за Берлин» подписал И.В.Сталин.</vt:lpstr>
      <vt:lpstr>Награды моего прадеда</vt:lpstr>
      <vt:lpstr>Медали прадеда</vt:lpstr>
      <vt:lpstr>Рассказывает Петрова Кира,  2 класс</vt:lpstr>
      <vt:lpstr>Рассказывает Петрова Кира, 2 класс</vt:lpstr>
      <vt:lpstr>Мой прадед освобождал Польшу и её столицу Варшаву. </vt:lpstr>
      <vt:lpstr>Мой прадед награжден тремя медалями  «За отвагу» за взятие Берлина, столицы Германии.</vt:lpstr>
      <vt:lpstr>Презентация PowerPoint</vt:lpstr>
      <vt:lpstr>Рассказывают Шипиловы Игорь и Кристина,  2 класс</vt:lpstr>
      <vt:lpstr>Рассказывают Шипиловы Игорь и Кристина,  2 класс </vt:lpstr>
      <vt:lpstr>Рассказывает Семенычев Саша,  3 класс</vt:lpstr>
      <vt:lpstr>Рассказывает Семенычев Саша,  3 класс</vt:lpstr>
      <vt:lpstr>Рассказывает Антонов Арсений, 3 класс</vt:lpstr>
      <vt:lpstr>Рассказывает Антонов Арсений, 3 класс</vt:lpstr>
      <vt:lpstr>Рассказывает Троц Саша, ученица 3 класса</vt:lpstr>
      <vt:lpstr>Рассказывает Троц Саша, ученица 3 класса</vt:lpstr>
      <vt:lpstr>Рассказывает Котельников Виталий, 3 класс </vt:lpstr>
      <vt:lpstr>Рассказывает Котельников Виталий, 3 класс </vt:lpstr>
      <vt:lpstr>Презентация PowerPoint</vt:lpstr>
      <vt:lpstr>Награды моей бабушки</vt:lpstr>
      <vt:lpstr>        Мы, ученики Новоалександровской школы имени Героя Советского Союза В.А. Медноногова, клянёмся помнить подвиги наших прадедов и прабабушек и расти достойными гражданами нашей Родины.  Клянёмся! Клянёмся! Клянёмся!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прадеды и прабабушки  - участники Великой Отечественной войны и труженики тыла</dc:title>
  <dc:creator>Admin</dc:creator>
  <cp:lastModifiedBy>Admin</cp:lastModifiedBy>
  <cp:revision>70</cp:revision>
  <dcterms:created xsi:type="dcterms:W3CDTF">2022-04-22T18:43:23Z</dcterms:created>
  <dcterms:modified xsi:type="dcterms:W3CDTF">2022-05-05T07:54:19Z</dcterms:modified>
</cp:coreProperties>
</file>